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slideLayouts/slideLayout31.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75" r:id="rId2"/>
    <p:sldMasterId id="2147483686" r:id="rId3"/>
    <p:sldMasterId id="2147484357" r:id="rId4"/>
    <p:sldMasterId id="2147484361" r:id="rId5"/>
    <p:sldMasterId id="2147484367" r:id="rId6"/>
    <p:sldMasterId id="2147484369" r:id="rId7"/>
    <p:sldMasterId id="2147484371" r:id="rId8"/>
    <p:sldMasterId id="2147484373" r:id="rId9"/>
    <p:sldMasterId id="2147484375" r:id="rId10"/>
    <p:sldMasterId id="2147484377" r:id="rId11"/>
    <p:sldMasterId id="2147484390" r:id="rId12"/>
    <p:sldMasterId id="2147484446" r:id="rId13"/>
    <p:sldMasterId id="2147484457" r:id="rId14"/>
    <p:sldMasterId id="2147484459" r:id="rId15"/>
    <p:sldMasterId id="2147484461" r:id="rId16"/>
    <p:sldMasterId id="2147484463" r:id="rId17"/>
    <p:sldMasterId id="2147484494" r:id="rId18"/>
    <p:sldMasterId id="2147484496" r:id="rId19"/>
    <p:sldMasterId id="2147484539" r:id="rId20"/>
    <p:sldMasterId id="2147484541" r:id="rId21"/>
    <p:sldMasterId id="2147484543" r:id="rId22"/>
    <p:sldMasterId id="2147484551" r:id="rId23"/>
  </p:sldMasterIdLst>
  <p:notesMasterIdLst>
    <p:notesMasterId r:id="rId53"/>
  </p:notesMasterIdLst>
  <p:handoutMasterIdLst>
    <p:handoutMasterId r:id="rId54"/>
  </p:handoutMasterIdLst>
  <p:sldIdLst>
    <p:sldId id="940" r:id="rId24"/>
    <p:sldId id="941" r:id="rId25"/>
    <p:sldId id="934" r:id="rId26"/>
    <p:sldId id="942" r:id="rId27"/>
    <p:sldId id="944" r:id="rId28"/>
    <p:sldId id="950" r:id="rId29"/>
    <p:sldId id="967" r:id="rId30"/>
    <p:sldId id="968" r:id="rId31"/>
    <p:sldId id="970" r:id="rId32"/>
    <p:sldId id="971" r:id="rId33"/>
    <p:sldId id="958" r:id="rId34"/>
    <p:sldId id="959" r:id="rId35"/>
    <p:sldId id="960" r:id="rId36"/>
    <p:sldId id="961" r:id="rId37"/>
    <p:sldId id="973" r:id="rId38"/>
    <p:sldId id="962" r:id="rId39"/>
    <p:sldId id="963" r:id="rId40"/>
    <p:sldId id="979" r:id="rId41"/>
    <p:sldId id="980" r:id="rId42"/>
    <p:sldId id="981" r:id="rId43"/>
    <p:sldId id="972" r:id="rId44"/>
    <p:sldId id="964" r:id="rId45"/>
    <p:sldId id="965" r:id="rId46"/>
    <p:sldId id="966" r:id="rId47"/>
    <p:sldId id="974" r:id="rId48"/>
    <p:sldId id="975" r:id="rId49"/>
    <p:sldId id="977" r:id="rId50"/>
    <p:sldId id="982" r:id="rId51"/>
    <p:sldId id="957" r:id="rId52"/>
  </p:sldIdLst>
  <p:sldSz cx="9144000" cy="6858000" type="screen4x3"/>
  <p:notesSz cx="7010400" cy="9296400"/>
  <p:custDataLst>
    <p:tags r:id="rId55"/>
  </p:custDataLst>
  <p:defaultTextStyle>
    <a:defPPr>
      <a:defRPr lang="en-US"/>
    </a:defPPr>
    <a:lvl1pPr algn="l" rtl="0" fontAlgn="base">
      <a:spcBef>
        <a:spcPct val="0"/>
      </a:spcBef>
      <a:spcAft>
        <a:spcPct val="0"/>
      </a:spcAft>
      <a:defRPr sz="1200" kern="1200">
        <a:solidFill>
          <a:schemeClr val="tx1"/>
        </a:solidFill>
        <a:latin typeface="Times" pitchFamily="18" charset="0"/>
        <a:ea typeface="+mn-ea"/>
        <a:cs typeface="Arial" pitchFamily="34" charset="0"/>
      </a:defRPr>
    </a:lvl1pPr>
    <a:lvl2pPr marL="457152" algn="l" rtl="0" fontAlgn="base">
      <a:spcBef>
        <a:spcPct val="0"/>
      </a:spcBef>
      <a:spcAft>
        <a:spcPct val="0"/>
      </a:spcAft>
      <a:defRPr sz="1200" kern="1200">
        <a:solidFill>
          <a:schemeClr val="tx1"/>
        </a:solidFill>
        <a:latin typeface="Times" pitchFamily="18" charset="0"/>
        <a:ea typeface="+mn-ea"/>
        <a:cs typeface="Arial" pitchFamily="34" charset="0"/>
      </a:defRPr>
    </a:lvl2pPr>
    <a:lvl3pPr marL="914303" algn="l" rtl="0" fontAlgn="base">
      <a:spcBef>
        <a:spcPct val="0"/>
      </a:spcBef>
      <a:spcAft>
        <a:spcPct val="0"/>
      </a:spcAft>
      <a:defRPr sz="1200" kern="1200">
        <a:solidFill>
          <a:schemeClr val="tx1"/>
        </a:solidFill>
        <a:latin typeface="Times" pitchFamily="18" charset="0"/>
        <a:ea typeface="+mn-ea"/>
        <a:cs typeface="Arial" pitchFamily="34" charset="0"/>
      </a:defRPr>
    </a:lvl3pPr>
    <a:lvl4pPr marL="1371455" algn="l" rtl="0" fontAlgn="base">
      <a:spcBef>
        <a:spcPct val="0"/>
      </a:spcBef>
      <a:spcAft>
        <a:spcPct val="0"/>
      </a:spcAft>
      <a:defRPr sz="1200" kern="1200">
        <a:solidFill>
          <a:schemeClr val="tx1"/>
        </a:solidFill>
        <a:latin typeface="Times" pitchFamily="18" charset="0"/>
        <a:ea typeface="+mn-ea"/>
        <a:cs typeface="Arial" pitchFamily="34" charset="0"/>
      </a:defRPr>
    </a:lvl4pPr>
    <a:lvl5pPr marL="1828606" algn="l" rtl="0" fontAlgn="base">
      <a:spcBef>
        <a:spcPct val="0"/>
      </a:spcBef>
      <a:spcAft>
        <a:spcPct val="0"/>
      </a:spcAft>
      <a:defRPr sz="1200" kern="1200">
        <a:solidFill>
          <a:schemeClr val="tx1"/>
        </a:solidFill>
        <a:latin typeface="Times" pitchFamily="18" charset="0"/>
        <a:ea typeface="+mn-ea"/>
        <a:cs typeface="Arial" pitchFamily="34" charset="0"/>
      </a:defRPr>
    </a:lvl5pPr>
    <a:lvl6pPr marL="2285758" algn="l" defTabSz="914303" rtl="0" eaLnBrk="1" latinLnBrk="0" hangingPunct="1">
      <a:defRPr sz="1200" kern="1200">
        <a:solidFill>
          <a:schemeClr val="tx1"/>
        </a:solidFill>
        <a:latin typeface="Times" pitchFamily="18" charset="0"/>
        <a:ea typeface="+mn-ea"/>
        <a:cs typeface="Arial" pitchFamily="34" charset="0"/>
      </a:defRPr>
    </a:lvl6pPr>
    <a:lvl7pPr marL="2742909" algn="l" defTabSz="914303" rtl="0" eaLnBrk="1" latinLnBrk="0" hangingPunct="1">
      <a:defRPr sz="1200" kern="1200">
        <a:solidFill>
          <a:schemeClr val="tx1"/>
        </a:solidFill>
        <a:latin typeface="Times" pitchFamily="18" charset="0"/>
        <a:ea typeface="+mn-ea"/>
        <a:cs typeface="Arial" pitchFamily="34" charset="0"/>
      </a:defRPr>
    </a:lvl7pPr>
    <a:lvl8pPr marL="3200061" algn="l" defTabSz="914303" rtl="0" eaLnBrk="1" latinLnBrk="0" hangingPunct="1">
      <a:defRPr sz="1200" kern="1200">
        <a:solidFill>
          <a:schemeClr val="tx1"/>
        </a:solidFill>
        <a:latin typeface="Times" pitchFamily="18" charset="0"/>
        <a:ea typeface="+mn-ea"/>
        <a:cs typeface="Arial" pitchFamily="34" charset="0"/>
      </a:defRPr>
    </a:lvl8pPr>
    <a:lvl9pPr marL="3657212" algn="l" defTabSz="914303" rtl="0" eaLnBrk="1" latinLnBrk="0" hangingPunct="1">
      <a:defRPr sz="1200" kern="1200">
        <a:solidFill>
          <a:schemeClr val="tx1"/>
        </a:solidFill>
        <a:latin typeface="Times" pitchFamily="18" charset="0"/>
        <a:ea typeface="+mn-ea"/>
        <a:cs typeface="Arial" pitchFamily="34" charset="0"/>
      </a:defRPr>
    </a:lvl9pPr>
  </p:defaultTextStyle>
  <p:extLst>
    <p:ext uri="{EFAFB233-063F-42B5-8137-9DF3F51BA10A}">
      <p15:sldGuideLst xmlns:p15="http://schemas.microsoft.com/office/powerpoint/2012/main">
        <p15:guide id="1" orient="horz" pos="908">
          <p15:clr>
            <a:srgbClr val="A4A3A4"/>
          </p15:clr>
        </p15:guide>
        <p15:guide id="2" pos="1252">
          <p15:clr>
            <a:srgbClr val="A4A3A4"/>
          </p15:clr>
        </p15:guide>
      </p15:sldGuideLst>
    </p:ext>
    <p:ext uri="{2D200454-40CA-4A62-9FC3-DE9A4176ACB9}">
      <p15:notesGuideLst xmlns:p15="http://schemas.microsoft.com/office/powerpoint/2012/main">
        <p15:guide id="1" orient="horz" pos="2928">
          <p15:clr>
            <a:srgbClr val="A4A3A4"/>
          </p15:clr>
        </p15:guide>
        <p15:guide id="2" pos="220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6F3923"/>
    <a:srgbClr val="009100"/>
    <a:srgbClr val="5FFA44"/>
    <a:srgbClr val="FF0000"/>
    <a:srgbClr val="26E806"/>
    <a:srgbClr val="D8FED2"/>
    <a:srgbClr val="7EFB69"/>
    <a:srgbClr val="EAEAEA"/>
    <a:srgbClr val="CFD1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1330" autoAdjust="0"/>
  </p:normalViewPr>
  <p:slideViewPr>
    <p:cSldViewPr snapToGrid="0">
      <p:cViewPr varScale="1">
        <p:scale>
          <a:sx n="89" d="100"/>
          <a:sy n="89" d="100"/>
        </p:scale>
        <p:origin x="1498" y="72"/>
      </p:cViewPr>
      <p:guideLst>
        <p:guide orient="horz" pos="908"/>
        <p:guide pos="1252"/>
      </p:guideLst>
    </p:cSldViewPr>
  </p:slideViewPr>
  <p:outlineViewPr>
    <p:cViewPr>
      <p:scale>
        <a:sx n="33" d="100"/>
        <a:sy n="33" d="100"/>
      </p:scale>
      <p:origin x="0" y="0"/>
    </p:cViewPr>
  </p:outlineViewPr>
  <p:notesTextViewPr>
    <p:cViewPr>
      <p:scale>
        <a:sx n="66" d="100"/>
        <a:sy n="66" d="100"/>
      </p:scale>
      <p:origin x="0" y="0"/>
    </p:cViewPr>
  </p:notesTextViewPr>
  <p:sorterViewPr>
    <p:cViewPr>
      <p:scale>
        <a:sx n="50" d="100"/>
        <a:sy n="50" d="100"/>
      </p:scale>
      <p:origin x="0" y="0"/>
    </p:cViewPr>
  </p:sorterViewPr>
  <p:notesViewPr>
    <p:cSldViewPr snapToGrid="0">
      <p:cViewPr varScale="1">
        <p:scale>
          <a:sx n="56" d="100"/>
          <a:sy n="56" d="100"/>
        </p:scale>
        <p:origin x="-1782" y="-78"/>
      </p:cViewPr>
      <p:guideLst>
        <p:guide orient="horz" pos="2928"/>
        <p:guide pos="220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3.xml"/><Relationship Id="rId39" Type="http://schemas.openxmlformats.org/officeDocument/2006/relationships/slide" Target="slides/slide16.xml"/><Relationship Id="rId21" Type="http://schemas.openxmlformats.org/officeDocument/2006/relationships/slideMaster" Target="slideMasters/slideMaster21.xml"/><Relationship Id="rId34" Type="http://schemas.openxmlformats.org/officeDocument/2006/relationships/slide" Target="slides/slide11.xml"/><Relationship Id="rId42" Type="http://schemas.openxmlformats.org/officeDocument/2006/relationships/slide" Target="slides/slide19.xml"/><Relationship Id="rId47" Type="http://schemas.openxmlformats.org/officeDocument/2006/relationships/slide" Target="slides/slide24.xml"/><Relationship Id="rId50" Type="http://schemas.openxmlformats.org/officeDocument/2006/relationships/slide" Target="slides/slide27.xml"/><Relationship Id="rId55" Type="http://schemas.openxmlformats.org/officeDocument/2006/relationships/tags" Target="tags/tag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2.xml"/><Relationship Id="rId33" Type="http://schemas.openxmlformats.org/officeDocument/2006/relationships/slide" Target="slides/slide10.xml"/><Relationship Id="rId38" Type="http://schemas.openxmlformats.org/officeDocument/2006/relationships/slide" Target="slides/slide15.xml"/><Relationship Id="rId46" Type="http://schemas.openxmlformats.org/officeDocument/2006/relationships/slide" Target="slides/slide23.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6.xml"/><Relationship Id="rId41" Type="http://schemas.openxmlformats.org/officeDocument/2006/relationships/slide" Target="slides/slide18.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xml"/><Relationship Id="rId32" Type="http://schemas.openxmlformats.org/officeDocument/2006/relationships/slide" Target="slides/slide9.xml"/><Relationship Id="rId37" Type="http://schemas.openxmlformats.org/officeDocument/2006/relationships/slide" Target="slides/slide14.xml"/><Relationship Id="rId40" Type="http://schemas.openxmlformats.org/officeDocument/2006/relationships/slide" Target="slides/slide17.xml"/><Relationship Id="rId45" Type="http://schemas.openxmlformats.org/officeDocument/2006/relationships/slide" Target="slides/slide22.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5.xml"/><Relationship Id="rId36" Type="http://schemas.openxmlformats.org/officeDocument/2006/relationships/slide" Target="slides/slide13.xml"/><Relationship Id="rId49" Type="http://schemas.openxmlformats.org/officeDocument/2006/relationships/slide" Target="slides/slide26.xml"/><Relationship Id="rId57"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8.xml"/><Relationship Id="rId44" Type="http://schemas.openxmlformats.org/officeDocument/2006/relationships/slide" Target="slides/slide21.xml"/><Relationship Id="rId52" Type="http://schemas.openxmlformats.org/officeDocument/2006/relationships/slide" Target="slides/slide2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4.xml"/><Relationship Id="rId30" Type="http://schemas.openxmlformats.org/officeDocument/2006/relationships/slide" Target="slides/slide7.xml"/><Relationship Id="rId35" Type="http://schemas.openxmlformats.org/officeDocument/2006/relationships/slide" Target="slides/slide12.xml"/><Relationship Id="rId43" Type="http://schemas.openxmlformats.org/officeDocument/2006/relationships/slide" Target="slides/slide20.xml"/><Relationship Id="rId48" Type="http://schemas.openxmlformats.org/officeDocument/2006/relationships/slide" Target="slides/slide25.xml"/><Relationship Id="rId56"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2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1" y="0"/>
            <a:ext cx="3038475" cy="465138"/>
          </a:xfrm>
          <a:prstGeom prst="rect">
            <a:avLst/>
          </a:prstGeom>
          <a:noFill/>
          <a:ln w="9525">
            <a:noFill/>
            <a:miter lim="800000"/>
            <a:headEnd/>
            <a:tailEnd/>
          </a:ln>
          <a:effectLst/>
        </p:spPr>
        <p:txBody>
          <a:bodyPr vert="horz" wrap="square" lIns="91427" tIns="45713" rIns="91427" bIns="45713" numCol="1" anchor="t" anchorCtr="0" compatLnSpc="1">
            <a:prstTxWarp prst="textNoShape">
              <a:avLst/>
            </a:prstTxWarp>
          </a:bodyPr>
          <a:lstStyle>
            <a:lvl1pPr>
              <a:defRPr>
                <a:latin typeface="Arial" charset="0"/>
                <a:cs typeface="Arial" charset="0"/>
              </a:defRPr>
            </a:lvl1pPr>
          </a:lstStyle>
          <a:p>
            <a:pPr>
              <a:defRPr/>
            </a:pPr>
            <a:endParaRPr lang="en-US" dirty="0"/>
          </a:p>
        </p:txBody>
      </p:sp>
      <p:sp>
        <p:nvSpPr>
          <p:cNvPr id="75779" name="Rectangle 3"/>
          <p:cNvSpPr>
            <a:spLocks noGrp="1" noChangeArrowheads="1"/>
          </p:cNvSpPr>
          <p:nvPr>
            <p:ph type="dt" sz="quarter" idx="1"/>
          </p:nvPr>
        </p:nvSpPr>
        <p:spPr bwMode="auto">
          <a:xfrm>
            <a:off x="3970339" y="0"/>
            <a:ext cx="3038475" cy="465138"/>
          </a:xfrm>
          <a:prstGeom prst="rect">
            <a:avLst/>
          </a:prstGeom>
          <a:noFill/>
          <a:ln w="9525">
            <a:noFill/>
            <a:miter lim="800000"/>
            <a:headEnd/>
            <a:tailEnd/>
          </a:ln>
          <a:effectLst/>
        </p:spPr>
        <p:txBody>
          <a:bodyPr vert="horz" wrap="square" lIns="91427" tIns="45713" rIns="91427" bIns="45713" numCol="1" anchor="t" anchorCtr="0" compatLnSpc="1">
            <a:prstTxWarp prst="textNoShape">
              <a:avLst/>
            </a:prstTxWarp>
          </a:bodyPr>
          <a:lstStyle>
            <a:lvl1pPr algn="r">
              <a:defRPr>
                <a:latin typeface="Arial" charset="0"/>
                <a:cs typeface="Arial" charset="0"/>
              </a:defRPr>
            </a:lvl1pPr>
          </a:lstStyle>
          <a:p>
            <a:pPr>
              <a:defRPr/>
            </a:pPr>
            <a:fld id="{9E58FF24-C365-4811-890F-E9D6C81D7D4D}" type="datetime1">
              <a:rPr lang="en-US"/>
              <a:pPr>
                <a:defRPr/>
              </a:pPr>
              <a:t>6/30/2017</a:t>
            </a:fld>
            <a:endParaRPr lang="en-US" dirty="0"/>
          </a:p>
        </p:txBody>
      </p:sp>
      <p:sp>
        <p:nvSpPr>
          <p:cNvPr id="75780" name="Rectangle 4"/>
          <p:cNvSpPr>
            <a:spLocks noGrp="1" noChangeArrowheads="1"/>
          </p:cNvSpPr>
          <p:nvPr>
            <p:ph type="ftr" sz="quarter" idx="2"/>
          </p:nvPr>
        </p:nvSpPr>
        <p:spPr bwMode="auto">
          <a:xfrm>
            <a:off x="1" y="8829675"/>
            <a:ext cx="3038475" cy="465138"/>
          </a:xfrm>
          <a:prstGeom prst="rect">
            <a:avLst/>
          </a:prstGeom>
          <a:noFill/>
          <a:ln w="9525">
            <a:noFill/>
            <a:miter lim="800000"/>
            <a:headEnd/>
            <a:tailEnd/>
          </a:ln>
          <a:effectLst/>
        </p:spPr>
        <p:txBody>
          <a:bodyPr vert="horz" wrap="square" lIns="91427" tIns="45713" rIns="91427" bIns="45713" numCol="1" anchor="b" anchorCtr="0" compatLnSpc="1">
            <a:prstTxWarp prst="textNoShape">
              <a:avLst/>
            </a:prstTxWarp>
          </a:bodyPr>
          <a:lstStyle>
            <a:lvl1pPr>
              <a:defRPr>
                <a:latin typeface="Arial" charset="0"/>
                <a:cs typeface="Arial" charset="0"/>
              </a:defRPr>
            </a:lvl1pPr>
          </a:lstStyle>
          <a:p>
            <a:pPr>
              <a:defRPr/>
            </a:pPr>
            <a:endParaRPr lang="en-US" dirty="0"/>
          </a:p>
        </p:txBody>
      </p:sp>
      <p:sp>
        <p:nvSpPr>
          <p:cNvPr id="75781" name="Rectangle 5"/>
          <p:cNvSpPr>
            <a:spLocks noGrp="1" noChangeArrowheads="1"/>
          </p:cNvSpPr>
          <p:nvPr>
            <p:ph type="sldNum" sz="quarter" idx="3"/>
          </p:nvPr>
        </p:nvSpPr>
        <p:spPr bwMode="auto">
          <a:xfrm>
            <a:off x="3970339" y="8829675"/>
            <a:ext cx="3038475" cy="465138"/>
          </a:xfrm>
          <a:prstGeom prst="rect">
            <a:avLst/>
          </a:prstGeom>
          <a:noFill/>
          <a:ln w="9525">
            <a:noFill/>
            <a:miter lim="800000"/>
            <a:headEnd/>
            <a:tailEnd/>
          </a:ln>
          <a:effectLst/>
        </p:spPr>
        <p:txBody>
          <a:bodyPr vert="horz" wrap="square" lIns="91427" tIns="45713" rIns="91427" bIns="45713" numCol="1" anchor="b" anchorCtr="0" compatLnSpc="1">
            <a:prstTxWarp prst="textNoShape">
              <a:avLst/>
            </a:prstTxWarp>
          </a:bodyPr>
          <a:lstStyle>
            <a:lvl1pPr algn="r" eaLnBrk="1" hangingPunct="1">
              <a:defRPr>
                <a:latin typeface="Arial" charset="0"/>
                <a:cs typeface="+mn-cs"/>
              </a:defRPr>
            </a:lvl1pPr>
          </a:lstStyle>
          <a:p>
            <a:pPr>
              <a:defRPr/>
            </a:pPr>
            <a:fld id="{9C23EC3B-85E9-45EB-933A-2950DAFD0EB5}" type="slidenum">
              <a:rPr lang="en-US"/>
              <a:pPr>
                <a:defRPr/>
              </a:pPr>
              <a:t>‹#›</a:t>
            </a:fld>
            <a:endParaRPr lang="en-US" dirty="0"/>
          </a:p>
        </p:txBody>
      </p:sp>
    </p:spTree>
    <p:extLst>
      <p:ext uri="{BB962C8B-B14F-4D97-AF65-F5344CB8AC3E}">
        <p14:creationId xmlns:p14="http://schemas.microsoft.com/office/powerpoint/2010/main" val="36040288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gray">
          <a:xfrm>
            <a:off x="1" y="0"/>
            <a:ext cx="3038475" cy="465138"/>
          </a:xfrm>
          <a:prstGeom prst="rect">
            <a:avLst/>
          </a:prstGeom>
          <a:noFill/>
          <a:ln w="9525">
            <a:noFill/>
            <a:miter lim="800000"/>
            <a:headEnd/>
            <a:tailEnd/>
          </a:ln>
        </p:spPr>
        <p:txBody>
          <a:bodyPr vert="horz" wrap="square" lIns="91427" tIns="45713" rIns="91427" bIns="45713" numCol="1" anchor="t" anchorCtr="0" compatLnSpc="1">
            <a:prstTxWarp prst="textNoShape">
              <a:avLst/>
            </a:prstTxWarp>
          </a:bodyPr>
          <a:lstStyle>
            <a:lvl1pPr>
              <a:defRPr>
                <a:latin typeface="Arial" charset="0"/>
                <a:cs typeface="Arial" charset="0"/>
              </a:defRPr>
            </a:lvl1pPr>
          </a:lstStyle>
          <a:p>
            <a:pPr>
              <a:defRPr/>
            </a:pPr>
            <a:endParaRPr lang="en-US" dirty="0"/>
          </a:p>
        </p:txBody>
      </p:sp>
      <p:sp>
        <p:nvSpPr>
          <p:cNvPr id="73731" name="Rectangle 3"/>
          <p:cNvSpPr>
            <a:spLocks noGrp="1" noChangeArrowheads="1"/>
          </p:cNvSpPr>
          <p:nvPr>
            <p:ph type="dt" idx="1"/>
          </p:nvPr>
        </p:nvSpPr>
        <p:spPr bwMode="gray">
          <a:xfrm>
            <a:off x="3970339" y="0"/>
            <a:ext cx="3038475" cy="465138"/>
          </a:xfrm>
          <a:prstGeom prst="rect">
            <a:avLst/>
          </a:prstGeom>
          <a:noFill/>
          <a:ln w="9525">
            <a:noFill/>
            <a:miter lim="800000"/>
            <a:headEnd/>
            <a:tailEnd/>
          </a:ln>
        </p:spPr>
        <p:txBody>
          <a:bodyPr vert="horz" wrap="square" lIns="91427" tIns="45713" rIns="91427" bIns="45713" numCol="1" anchor="t" anchorCtr="0" compatLnSpc="1">
            <a:prstTxWarp prst="textNoShape">
              <a:avLst/>
            </a:prstTxWarp>
          </a:bodyPr>
          <a:lstStyle>
            <a:lvl1pPr algn="r">
              <a:defRPr>
                <a:latin typeface="Arial" charset="0"/>
                <a:cs typeface="Arial" charset="0"/>
              </a:defRPr>
            </a:lvl1pPr>
          </a:lstStyle>
          <a:p>
            <a:pPr>
              <a:defRPr/>
            </a:pPr>
            <a:fld id="{92B8A76C-C9D9-4D4E-A4C4-3E83ED5E12C0}" type="datetime1">
              <a:rPr lang="en-US"/>
              <a:pPr>
                <a:defRPr/>
              </a:pPr>
              <a:t>6/30/2017</a:t>
            </a:fld>
            <a:endParaRPr lang="en-US" dirty="0"/>
          </a:p>
        </p:txBody>
      </p:sp>
      <p:sp>
        <p:nvSpPr>
          <p:cNvPr id="51204" name="Rectangle 4"/>
          <p:cNvSpPr>
            <a:spLocks noGrp="1" noRot="1" noChangeAspect="1" noChangeArrowheads="1" noTextEdit="1"/>
          </p:cNvSpPr>
          <p:nvPr>
            <p:ph type="sldImg" idx="2"/>
          </p:nvPr>
        </p:nvSpPr>
        <p:spPr bwMode="gray">
          <a:xfrm>
            <a:off x="1181100" y="696913"/>
            <a:ext cx="4648200" cy="3486150"/>
          </a:xfrm>
          <a:prstGeom prst="rect">
            <a:avLst/>
          </a:prstGeom>
          <a:noFill/>
          <a:ln w="9525">
            <a:solidFill>
              <a:srgbClr val="000000"/>
            </a:solidFill>
            <a:miter lim="800000"/>
            <a:headEnd/>
            <a:tailEnd/>
          </a:ln>
        </p:spPr>
      </p:sp>
      <p:sp>
        <p:nvSpPr>
          <p:cNvPr id="73733" name="Rectangle 5"/>
          <p:cNvSpPr>
            <a:spLocks noGrp="1" noChangeArrowheads="1"/>
          </p:cNvSpPr>
          <p:nvPr>
            <p:ph type="body" sz="quarter" idx="3"/>
          </p:nvPr>
        </p:nvSpPr>
        <p:spPr bwMode="gray">
          <a:xfrm>
            <a:off x="701676" y="4416426"/>
            <a:ext cx="5607050" cy="4183063"/>
          </a:xfrm>
          <a:prstGeom prst="rect">
            <a:avLst/>
          </a:prstGeom>
          <a:noFill/>
          <a:ln w="9525">
            <a:noFill/>
            <a:miter lim="800000"/>
            <a:headEnd/>
            <a:tailEnd/>
          </a:ln>
        </p:spPr>
        <p:txBody>
          <a:bodyPr vert="horz" wrap="square" lIns="91427" tIns="45713" rIns="91427" bIns="4571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3734" name="Rectangle 6"/>
          <p:cNvSpPr>
            <a:spLocks noGrp="1" noChangeArrowheads="1"/>
          </p:cNvSpPr>
          <p:nvPr>
            <p:ph type="ftr" sz="quarter" idx="4"/>
          </p:nvPr>
        </p:nvSpPr>
        <p:spPr bwMode="gray">
          <a:xfrm>
            <a:off x="1" y="8829675"/>
            <a:ext cx="3038475" cy="465138"/>
          </a:xfrm>
          <a:prstGeom prst="rect">
            <a:avLst/>
          </a:prstGeom>
          <a:noFill/>
          <a:ln w="9525">
            <a:noFill/>
            <a:miter lim="800000"/>
            <a:headEnd/>
            <a:tailEnd/>
          </a:ln>
        </p:spPr>
        <p:txBody>
          <a:bodyPr vert="horz" wrap="square" lIns="91427" tIns="45713" rIns="91427" bIns="45713" numCol="1" anchor="b" anchorCtr="0" compatLnSpc="1">
            <a:prstTxWarp prst="textNoShape">
              <a:avLst/>
            </a:prstTxWarp>
          </a:bodyPr>
          <a:lstStyle>
            <a:lvl1pPr>
              <a:defRPr>
                <a:latin typeface="Arial" charset="0"/>
                <a:cs typeface="Arial" charset="0"/>
              </a:defRPr>
            </a:lvl1pPr>
          </a:lstStyle>
          <a:p>
            <a:pPr>
              <a:defRPr/>
            </a:pPr>
            <a:endParaRPr lang="en-US" dirty="0"/>
          </a:p>
        </p:txBody>
      </p:sp>
      <p:sp>
        <p:nvSpPr>
          <p:cNvPr id="73735" name="Rectangle 7"/>
          <p:cNvSpPr>
            <a:spLocks noGrp="1" noChangeArrowheads="1"/>
          </p:cNvSpPr>
          <p:nvPr>
            <p:ph type="sldNum" sz="quarter" idx="5"/>
          </p:nvPr>
        </p:nvSpPr>
        <p:spPr bwMode="gray">
          <a:xfrm>
            <a:off x="3970339" y="8829675"/>
            <a:ext cx="3038475" cy="465138"/>
          </a:xfrm>
          <a:prstGeom prst="rect">
            <a:avLst/>
          </a:prstGeom>
          <a:noFill/>
          <a:ln w="9525">
            <a:noFill/>
            <a:miter lim="800000"/>
            <a:headEnd/>
            <a:tailEnd/>
          </a:ln>
        </p:spPr>
        <p:txBody>
          <a:bodyPr vert="horz" wrap="square" lIns="91427" tIns="45713" rIns="91427" bIns="45713" numCol="1" anchor="b" anchorCtr="0" compatLnSpc="1">
            <a:prstTxWarp prst="textNoShape">
              <a:avLst/>
            </a:prstTxWarp>
          </a:bodyPr>
          <a:lstStyle>
            <a:lvl1pPr algn="r" eaLnBrk="1" hangingPunct="1">
              <a:defRPr>
                <a:latin typeface="Arial" charset="0"/>
                <a:cs typeface="+mn-cs"/>
              </a:defRPr>
            </a:lvl1pPr>
          </a:lstStyle>
          <a:p>
            <a:pPr>
              <a:defRPr/>
            </a:pPr>
            <a:fld id="{A72C39CA-C1E3-4522-91E3-8211A715207B}" type="slidenum">
              <a:rPr lang="en-US"/>
              <a:pPr>
                <a:defRPr/>
              </a:pPr>
              <a:t>‹#›</a:t>
            </a:fld>
            <a:endParaRPr lang="en-US" dirty="0"/>
          </a:p>
        </p:txBody>
      </p:sp>
    </p:spTree>
    <p:extLst>
      <p:ext uri="{BB962C8B-B14F-4D97-AF65-F5344CB8AC3E}">
        <p14:creationId xmlns:p14="http://schemas.microsoft.com/office/powerpoint/2010/main" val="2640091138"/>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152" algn="l" rtl="0" eaLnBrk="0" fontAlgn="base" hangingPunct="0">
      <a:spcBef>
        <a:spcPct val="30000"/>
      </a:spcBef>
      <a:spcAft>
        <a:spcPct val="0"/>
      </a:spcAft>
      <a:defRPr sz="1200" kern="1200">
        <a:solidFill>
          <a:schemeClr val="tx1"/>
        </a:solidFill>
        <a:latin typeface="Arial" charset="0"/>
        <a:ea typeface="+mn-ea"/>
        <a:cs typeface="+mn-cs"/>
      </a:defRPr>
    </a:lvl2pPr>
    <a:lvl3pPr marL="914303" algn="l" rtl="0" eaLnBrk="0" fontAlgn="base" hangingPunct="0">
      <a:spcBef>
        <a:spcPct val="30000"/>
      </a:spcBef>
      <a:spcAft>
        <a:spcPct val="0"/>
      </a:spcAft>
      <a:defRPr sz="1200" kern="1200">
        <a:solidFill>
          <a:schemeClr val="tx1"/>
        </a:solidFill>
        <a:latin typeface="Arial" charset="0"/>
        <a:ea typeface="+mn-ea"/>
        <a:cs typeface="+mn-cs"/>
      </a:defRPr>
    </a:lvl3pPr>
    <a:lvl4pPr marL="1371455" algn="l" rtl="0" eaLnBrk="0" fontAlgn="base" hangingPunct="0">
      <a:spcBef>
        <a:spcPct val="30000"/>
      </a:spcBef>
      <a:spcAft>
        <a:spcPct val="0"/>
      </a:spcAft>
      <a:defRPr sz="1200" kern="1200">
        <a:solidFill>
          <a:schemeClr val="tx1"/>
        </a:solidFill>
        <a:latin typeface="Arial" charset="0"/>
        <a:ea typeface="+mn-ea"/>
        <a:cs typeface="+mn-cs"/>
      </a:defRPr>
    </a:lvl4pPr>
    <a:lvl5pPr marL="1828606" algn="l" rtl="0" eaLnBrk="0" fontAlgn="base" hangingPunct="0">
      <a:spcBef>
        <a:spcPct val="30000"/>
      </a:spcBef>
      <a:spcAft>
        <a:spcPct val="0"/>
      </a:spcAft>
      <a:defRPr sz="1200" kern="1200">
        <a:solidFill>
          <a:schemeClr val="tx1"/>
        </a:solidFill>
        <a:latin typeface="Arial" charset="0"/>
        <a:ea typeface="+mn-ea"/>
        <a:cs typeface="+mn-cs"/>
      </a:defRPr>
    </a:lvl5pPr>
    <a:lvl6pPr marL="2285758" algn="l" defTabSz="914303" rtl="0" eaLnBrk="1" latinLnBrk="0" hangingPunct="1">
      <a:defRPr sz="1200" kern="1200">
        <a:solidFill>
          <a:schemeClr val="tx1"/>
        </a:solidFill>
        <a:latin typeface="+mn-lt"/>
        <a:ea typeface="+mn-ea"/>
        <a:cs typeface="+mn-cs"/>
      </a:defRPr>
    </a:lvl6pPr>
    <a:lvl7pPr marL="2742909" algn="l" defTabSz="914303" rtl="0" eaLnBrk="1" latinLnBrk="0" hangingPunct="1">
      <a:defRPr sz="1200" kern="1200">
        <a:solidFill>
          <a:schemeClr val="tx1"/>
        </a:solidFill>
        <a:latin typeface="+mn-lt"/>
        <a:ea typeface="+mn-ea"/>
        <a:cs typeface="+mn-cs"/>
      </a:defRPr>
    </a:lvl7pPr>
    <a:lvl8pPr marL="3200061" algn="l" defTabSz="914303" rtl="0" eaLnBrk="1" latinLnBrk="0" hangingPunct="1">
      <a:defRPr sz="1200" kern="1200">
        <a:solidFill>
          <a:schemeClr val="tx1"/>
        </a:solidFill>
        <a:latin typeface="+mn-lt"/>
        <a:ea typeface="+mn-ea"/>
        <a:cs typeface="+mn-cs"/>
      </a:defRPr>
    </a:lvl8pPr>
    <a:lvl9pPr marL="3657212" algn="l" defTabSz="9143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B51E67-EBBA-4528-9CEC-D886CAE0799E}" type="slidenum">
              <a:rPr lang="en-US" smtClean="0"/>
              <a:t>1</a:t>
            </a:fld>
            <a:endParaRPr lang="en-US"/>
          </a:p>
        </p:txBody>
      </p:sp>
    </p:spTree>
    <p:extLst>
      <p:ext uri="{BB962C8B-B14F-4D97-AF65-F5344CB8AC3E}">
        <p14:creationId xmlns:p14="http://schemas.microsoft.com/office/powerpoint/2010/main" val="809322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 insert your implementing partner </a:t>
            </a:r>
            <a:r>
              <a:rPr lang="en-US" b="1" dirty="0" smtClean="0"/>
              <a:t>institutional</a:t>
            </a:r>
            <a:r>
              <a:rPr lang="en-US" dirty="0" smtClean="0"/>
              <a:t> logo, go to View</a:t>
            </a:r>
            <a:r>
              <a:rPr lang="en-US" baseline="0" dirty="0" smtClean="0"/>
              <a:t> &gt;&gt; Slide Master, and replace the gray box with your logo, placing it to the right of the USAID logo at the bottom. No text or partner logos can be placed within the upper blue banner.</a:t>
            </a:r>
            <a:endParaRPr lang="en-US" dirty="0" smtClean="0"/>
          </a:p>
          <a:p>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17</a:t>
            </a:fld>
            <a:endParaRPr lang="en-US"/>
          </a:p>
        </p:txBody>
      </p:sp>
    </p:spTree>
    <p:extLst>
      <p:ext uri="{BB962C8B-B14F-4D97-AF65-F5344CB8AC3E}">
        <p14:creationId xmlns:p14="http://schemas.microsoft.com/office/powerpoint/2010/main" val="1537918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 insert your implementing partner </a:t>
            </a:r>
            <a:r>
              <a:rPr lang="en-US" b="1" dirty="0" smtClean="0"/>
              <a:t>institutional</a:t>
            </a:r>
            <a:r>
              <a:rPr lang="en-US" dirty="0" smtClean="0"/>
              <a:t> logo, go to View</a:t>
            </a:r>
            <a:r>
              <a:rPr lang="en-US" baseline="0" dirty="0" smtClean="0"/>
              <a:t> &gt;&gt; Slide Master, and replace the gray box with your logo, placing it to the right of the USAID logo at the bottom. No text or partner logos can be placed within the upper blue banner.</a:t>
            </a:r>
            <a:endParaRPr lang="en-US" dirty="0" smtClean="0"/>
          </a:p>
          <a:p>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20</a:t>
            </a:fld>
            <a:endParaRPr lang="en-US"/>
          </a:p>
        </p:txBody>
      </p:sp>
    </p:spTree>
    <p:extLst>
      <p:ext uri="{BB962C8B-B14F-4D97-AF65-F5344CB8AC3E}">
        <p14:creationId xmlns:p14="http://schemas.microsoft.com/office/powerpoint/2010/main" val="3850096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22</a:t>
            </a:fld>
            <a:endParaRPr lang="en-US"/>
          </a:p>
        </p:txBody>
      </p:sp>
    </p:spTree>
    <p:extLst>
      <p:ext uri="{BB962C8B-B14F-4D97-AF65-F5344CB8AC3E}">
        <p14:creationId xmlns:p14="http://schemas.microsoft.com/office/powerpoint/2010/main" val="2615671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B51E67-EBBA-4528-9CEC-D886CAE0799E}" type="slidenum">
              <a:rPr lang="en-US" smtClean="0"/>
              <a:t>2</a:t>
            </a:fld>
            <a:endParaRPr lang="en-US"/>
          </a:p>
        </p:txBody>
      </p:sp>
    </p:spTree>
    <p:extLst>
      <p:ext uri="{BB962C8B-B14F-4D97-AF65-F5344CB8AC3E}">
        <p14:creationId xmlns:p14="http://schemas.microsoft.com/office/powerpoint/2010/main" val="809322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FFFF00"/>
                </a:solidFill>
              </a:rPr>
              <a:t>Please include this slide in your presentation</a:t>
            </a:r>
            <a:r>
              <a:rPr lang="en-US" baseline="0" dirty="0" smtClean="0">
                <a:solidFill>
                  <a:srgbClr val="FFFF00"/>
                </a:solidFill>
              </a:rPr>
              <a:t> in the appropriate location.</a:t>
            </a:r>
            <a:r>
              <a:rPr lang="en-US" dirty="0" smtClean="0">
                <a:solidFill>
                  <a:srgbClr val="FFFF00"/>
                </a:solidFill>
              </a:rPr>
              <a:t> </a:t>
            </a:r>
            <a:r>
              <a:rPr lang="en-US" dirty="0" smtClean="0"/>
              <a:t>Notes: </a:t>
            </a:r>
            <a:r>
              <a:rPr lang="en-US" sz="1200" b="0" i="0" u="none" strike="noStrike" kern="1200" baseline="0" dirty="0" smtClean="0">
                <a:solidFill>
                  <a:schemeClr val="tx1"/>
                </a:solidFill>
                <a:latin typeface="+mn-lt"/>
                <a:ea typeface="+mn-ea"/>
                <a:cs typeface="+mn-cs"/>
              </a:rPr>
              <a:t>Feed the Future connects U.S. Government efforts targeted at global hunger and food security. Led by USAID, Feed the Future draws on the resources and expertise of the U.S. Departments of Agriculture, Commerce, State and Treasury; the Millennium Challenge Corporation; the United States African Development Foundation; the Peace Corps; the Overseas Private Investment Corporation; the Office of the United States Trade Representative; and the U.S. Geological Survey. </a:t>
            </a:r>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7</a:t>
            </a:fld>
            <a:endParaRPr lang="en-US"/>
          </a:p>
        </p:txBody>
      </p:sp>
    </p:spTree>
    <p:extLst>
      <p:ext uri="{BB962C8B-B14F-4D97-AF65-F5344CB8AC3E}">
        <p14:creationId xmlns:p14="http://schemas.microsoft.com/office/powerpoint/2010/main" val="3914399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FFFF00"/>
                </a:solidFill>
              </a:rPr>
              <a:t>Please include this slide in your presentation</a:t>
            </a:r>
            <a:r>
              <a:rPr lang="en-US" baseline="0" dirty="0" smtClean="0">
                <a:solidFill>
                  <a:srgbClr val="FFFF00"/>
                </a:solidFill>
              </a:rPr>
              <a:t> in the appropriate location.</a:t>
            </a:r>
            <a:r>
              <a:rPr lang="en-US" dirty="0" smtClean="0">
                <a:solidFill>
                  <a:srgbClr val="FFFF00"/>
                </a:solidFill>
              </a:rPr>
              <a:t> </a:t>
            </a:r>
            <a:r>
              <a:rPr lang="en-US" dirty="0" smtClean="0"/>
              <a:t>Notes: </a:t>
            </a:r>
            <a:r>
              <a:rPr lang="en-US" sz="1200" b="0" i="0" u="none" strike="noStrike" kern="1200" baseline="0" dirty="0" smtClean="0">
                <a:solidFill>
                  <a:schemeClr val="tx1"/>
                </a:solidFill>
                <a:latin typeface="+mn-lt"/>
                <a:ea typeface="+mn-ea"/>
                <a:cs typeface="+mn-cs"/>
              </a:rPr>
              <a:t>Feed the Future connects U.S. Government efforts targeted at global hunger and food security. Led by USAID, Feed the Future draws on the resources and expertise of the U.S. Departments of Agriculture, Commerce, State and Treasury; the Millennium Challenge Corporation; the United States African Development Foundation; the Peace Corps; the Overseas Private Investment Corporation; the Office of the United States Trade Representative; and the U.S. Geological Survey. </a:t>
            </a:r>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9</a:t>
            </a:fld>
            <a:endParaRPr lang="en-US"/>
          </a:p>
        </p:txBody>
      </p:sp>
    </p:spTree>
    <p:extLst>
      <p:ext uri="{BB962C8B-B14F-4D97-AF65-F5344CB8AC3E}">
        <p14:creationId xmlns:p14="http://schemas.microsoft.com/office/powerpoint/2010/main" val="2374199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 insert your implementing partner </a:t>
            </a:r>
            <a:r>
              <a:rPr lang="en-US" b="1" dirty="0" smtClean="0"/>
              <a:t>institutional</a:t>
            </a:r>
            <a:r>
              <a:rPr lang="en-US" dirty="0" smtClean="0"/>
              <a:t> logo, go to View</a:t>
            </a:r>
            <a:r>
              <a:rPr lang="en-US" baseline="0" dirty="0" smtClean="0"/>
              <a:t> &gt;&gt; Slide Master, and replace the gray box with your logo, placing it to the right of the USAID logo at the bottom. No text or partner logos can be placed within the upper blue banner.</a:t>
            </a:r>
            <a:endParaRPr lang="en-US" dirty="0" smtClean="0"/>
          </a:p>
          <a:p>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11</a:t>
            </a:fld>
            <a:endParaRPr lang="en-US"/>
          </a:p>
        </p:txBody>
      </p:sp>
    </p:spTree>
    <p:extLst>
      <p:ext uri="{BB962C8B-B14F-4D97-AF65-F5344CB8AC3E}">
        <p14:creationId xmlns:p14="http://schemas.microsoft.com/office/powerpoint/2010/main" val="4106419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13</a:t>
            </a:fld>
            <a:endParaRPr lang="en-US"/>
          </a:p>
        </p:txBody>
      </p:sp>
    </p:spTree>
    <p:extLst>
      <p:ext uri="{BB962C8B-B14F-4D97-AF65-F5344CB8AC3E}">
        <p14:creationId xmlns:p14="http://schemas.microsoft.com/office/powerpoint/2010/main" val="2964538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14</a:t>
            </a:fld>
            <a:endParaRPr lang="en-US"/>
          </a:p>
        </p:txBody>
      </p:sp>
    </p:spTree>
    <p:extLst>
      <p:ext uri="{BB962C8B-B14F-4D97-AF65-F5344CB8AC3E}">
        <p14:creationId xmlns:p14="http://schemas.microsoft.com/office/powerpoint/2010/main" val="1351587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insert your implementing partner </a:t>
            </a:r>
            <a:r>
              <a:rPr lang="en-US" b="1" dirty="0" smtClean="0"/>
              <a:t>institutional</a:t>
            </a:r>
            <a:r>
              <a:rPr lang="en-US" dirty="0" smtClean="0"/>
              <a:t> logo, go to View</a:t>
            </a:r>
            <a:r>
              <a:rPr lang="en-US" baseline="0" dirty="0" smtClean="0"/>
              <a:t> &gt;&gt; Slide Master, and replace the gray box with your logo, placing it to the right of the USAID logo at the bottom. No text or partner logos can be placed within the upper blue banner.</a:t>
            </a:r>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15</a:t>
            </a:fld>
            <a:endParaRPr lang="en-US"/>
          </a:p>
        </p:txBody>
      </p:sp>
    </p:spTree>
    <p:extLst>
      <p:ext uri="{BB962C8B-B14F-4D97-AF65-F5344CB8AC3E}">
        <p14:creationId xmlns:p14="http://schemas.microsoft.com/office/powerpoint/2010/main" val="3206810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 insert your implementing partner </a:t>
            </a:r>
            <a:r>
              <a:rPr lang="en-US" b="1" dirty="0" smtClean="0"/>
              <a:t>institutional</a:t>
            </a:r>
            <a:r>
              <a:rPr lang="en-US" dirty="0" smtClean="0"/>
              <a:t> logo, go to View</a:t>
            </a:r>
            <a:r>
              <a:rPr lang="en-US" baseline="0" dirty="0" smtClean="0"/>
              <a:t> &gt;&gt; Slide Master, and replace the gray box with your logo, placing it to the right of the USAID logo at the bottom. No text or partner logos can be placed within the upper blue banner.</a:t>
            </a:r>
            <a:endParaRPr lang="en-US" dirty="0" smtClean="0"/>
          </a:p>
          <a:p>
            <a:endParaRPr lang="en-US" dirty="0"/>
          </a:p>
        </p:txBody>
      </p:sp>
      <p:sp>
        <p:nvSpPr>
          <p:cNvPr id="4" name="Slide Number Placeholder 3"/>
          <p:cNvSpPr>
            <a:spLocks noGrp="1"/>
          </p:cNvSpPr>
          <p:nvPr>
            <p:ph type="sldNum" sz="quarter" idx="10"/>
          </p:nvPr>
        </p:nvSpPr>
        <p:spPr/>
        <p:txBody>
          <a:bodyPr/>
          <a:lstStyle/>
          <a:p>
            <a:fld id="{DD154D62-D7A5-D248-8B93-7A8623E1000B}" type="slidenum">
              <a:rPr lang="en-US" smtClean="0"/>
              <a:pPr/>
              <a:t>16</a:t>
            </a:fld>
            <a:endParaRPr lang="en-US"/>
          </a:p>
        </p:txBody>
      </p:sp>
    </p:spTree>
    <p:extLst>
      <p:ext uri="{BB962C8B-B14F-4D97-AF65-F5344CB8AC3E}">
        <p14:creationId xmlns:p14="http://schemas.microsoft.com/office/powerpoint/2010/main" val="30171267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R - Mission Cover Page">
    <p:spTree>
      <p:nvGrpSpPr>
        <p:cNvPr id="1" name=""/>
        <p:cNvGrpSpPr/>
        <p:nvPr/>
      </p:nvGrpSpPr>
      <p:grpSpPr>
        <a:xfrm>
          <a:off x="0" y="0"/>
          <a:ext cx="0" cy="0"/>
          <a:chOff x="0" y="0"/>
          <a:chExt cx="0" cy="0"/>
        </a:xfrm>
      </p:grpSpPr>
      <p:sp>
        <p:nvSpPr>
          <p:cNvPr id="2"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02" tIns="45701" rIns="91402" bIns="45701" anchor="ctr"/>
          <a:lstStyle/>
          <a:p>
            <a:pPr eaLnBrk="0" hangingPunct="0"/>
            <a:endParaRPr lang="en-US" sz="2800" dirty="0"/>
          </a:p>
        </p:txBody>
      </p:sp>
      <p:pic>
        <p:nvPicPr>
          <p:cNvPr id="3" name="Picture 8"/>
          <p:cNvPicPr>
            <a:picLocks noChangeAspect="1" noChangeArrowheads="1"/>
          </p:cNvPicPr>
          <p:nvPr/>
        </p:nvPicPr>
        <p:blipFill>
          <a:blip r:embed="rId2" cstate="print"/>
          <a:srcRect/>
          <a:stretch>
            <a:fillRect/>
          </a:stretch>
        </p:blipFill>
        <p:spPr bwMode="auto">
          <a:xfrm>
            <a:off x="6799263" y="312739"/>
            <a:ext cx="2239962" cy="415925"/>
          </a:xfrm>
          <a:prstGeom prst="rect">
            <a:avLst/>
          </a:prstGeom>
          <a:noFill/>
          <a:ln w="9525">
            <a:noFill/>
            <a:miter lim="800000"/>
            <a:headEnd/>
            <a:tailEnd/>
          </a:ln>
        </p:spPr>
      </p:pic>
      <p:pic>
        <p:nvPicPr>
          <p:cNvPr id="4" name="Picture 2" descr="http://www.usaid.gov/branding/Lockups/Lockup_GHANA_RGB_HIGH.bmp"/>
          <p:cNvPicPr>
            <a:picLocks noChangeAspect="1" noChangeArrowheads="1"/>
          </p:cNvPicPr>
          <p:nvPr userDrawn="1"/>
        </p:nvPicPr>
        <p:blipFill>
          <a:blip r:embed="rId3" cstate="print"/>
          <a:srcRect/>
          <a:stretch>
            <a:fillRect/>
          </a:stretch>
        </p:blipFill>
        <p:spPr bwMode="auto">
          <a:xfrm>
            <a:off x="92076" y="238126"/>
            <a:ext cx="3654425" cy="539750"/>
          </a:xfrm>
          <a:prstGeom prst="rect">
            <a:avLst/>
          </a:prstGeom>
          <a:noFill/>
          <a:ln w="9525">
            <a:noFill/>
            <a:miter lim="800000"/>
            <a:headEnd/>
            <a:tailEnd/>
          </a:ln>
        </p:spPr>
      </p:pic>
    </p:spTree>
  </p:cSld>
  <p:clrMapOvr>
    <a:masterClrMapping/>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2"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20" tIns="45711" rIns="91420" bIns="45711" anchor="ctr"/>
          <a:lstStyle/>
          <a:p>
            <a:endParaRPr lang="en-US" sz="2800" dirty="0">
              <a:solidFill>
                <a:srgbClr val="000000"/>
              </a:solidFill>
              <a:latin typeface="Arial" pitchFamily="34" charset="0"/>
            </a:endParaRPr>
          </a:p>
        </p:txBody>
      </p:sp>
      <p:pic>
        <p:nvPicPr>
          <p:cNvPr id="3" name="Picture 8"/>
          <p:cNvPicPr>
            <a:picLocks noChangeAspect="1" noChangeArrowheads="1"/>
          </p:cNvPicPr>
          <p:nvPr/>
        </p:nvPicPr>
        <p:blipFill>
          <a:blip r:embed="rId2" cstate="print"/>
          <a:srcRect/>
          <a:stretch>
            <a:fillRect/>
          </a:stretch>
        </p:blipFill>
        <p:spPr bwMode="auto">
          <a:xfrm>
            <a:off x="6799263" y="312739"/>
            <a:ext cx="2239962" cy="415925"/>
          </a:xfrm>
          <a:prstGeom prst="rect">
            <a:avLst/>
          </a:prstGeom>
          <a:noFill/>
          <a:ln w="9525">
            <a:noFill/>
            <a:miter lim="800000"/>
            <a:headEnd/>
            <a:tailEnd/>
          </a:ln>
        </p:spPr>
      </p:pic>
      <p:pic>
        <p:nvPicPr>
          <p:cNvPr id="4" name="Picture 11"/>
          <p:cNvPicPr>
            <a:picLocks noChangeAspect="1"/>
          </p:cNvPicPr>
          <p:nvPr/>
        </p:nvPicPr>
        <p:blipFill>
          <a:blip r:embed="rId3" cstate="print"/>
          <a:srcRect/>
          <a:stretch>
            <a:fillRect/>
          </a:stretch>
        </p:blipFill>
        <p:spPr bwMode="auto">
          <a:xfrm>
            <a:off x="90488" y="246063"/>
            <a:ext cx="3490912" cy="550862"/>
          </a:xfrm>
          <a:prstGeom prst="rect">
            <a:avLst/>
          </a:prstGeom>
          <a:noFill/>
          <a:ln w="9525">
            <a:noFill/>
            <a:miter lim="800000"/>
            <a:headEnd/>
            <a:tailEnd/>
          </a:ln>
        </p:spPr>
      </p:pic>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R - Mission Cover Page">
    <p:spTree>
      <p:nvGrpSpPr>
        <p:cNvPr id="1" name=""/>
        <p:cNvGrpSpPr/>
        <p:nvPr/>
      </p:nvGrpSpPr>
      <p:grpSpPr>
        <a:xfrm>
          <a:off x="0" y="0"/>
          <a:ext cx="0" cy="0"/>
          <a:chOff x="0" y="0"/>
          <a:chExt cx="0" cy="0"/>
        </a:xfrm>
      </p:grpSpPr>
      <p:sp>
        <p:nvSpPr>
          <p:cNvPr id="2"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02" tIns="45701" rIns="91402" bIns="45701" anchor="ctr"/>
          <a:lstStyle/>
          <a:p>
            <a:pPr eaLnBrk="0" hangingPunct="0"/>
            <a:endParaRPr lang="en-US" sz="2800" dirty="0">
              <a:solidFill>
                <a:srgbClr val="000000"/>
              </a:solidFill>
              <a:latin typeface="Arial" pitchFamily="34" charset="0"/>
            </a:endParaRPr>
          </a:p>
        </p:txBody>
      </p:sp>
      <p:pic>
        <p:nvPicPr>
          <p:cNvPr id="3" name="Picture 8"/>
          <p:cNvPicPr>
            <a:picLocks noChangeAspect="1" noChangeArrowheads="1"/>
          </p:cNvPicPr>
          <p:nvPr/>
        </p:nvPicPr>
        <p:blipFill>
          <a:blip r:embed="rId2" cstate="print"/>
          <a:srcRect/>
          <a:stretch>
            <a:fillRect/>
          </a:stretch>
        </p:blipFill>
        <p:spPr bwMode="auto">
          <a:xfrm>
            <a:off x="6799263" y="312739"/>
            <a:ext cx="2239962" cy="415925"/>
          </a:xfrm>
          <a:prstGeom prst="rect">
            <a:avLst/>
          </a:prstGeom>
          <a:noFill/>
          <a:ln w="9525">
            <a:noFill/>
            <a:miter lim="800000"/>
            <a:headEnd/>
            <a:tailEnd/>
          </a:ln>
        </p:spPr>
      </p:pic>
      <p:pic>
        <p:nvPicPr>
          <p:cNvPr id="4" name="Picture 2" descr="http://www.usaid.gov/branding/Lockups/Lockup_TANZANIA_RGB_HIGH.bmp"/>
          <p:cNvPicPr>
            <a:picLocks noChangeAspect="1" noChangeArrowheads="1"/>
          </p:cNvPicPr>
          <p:nvPr userDrawn="1"/>
        </p:nvPicPr>
        <p:blipFill>
          <a:blip r:embed="rId3" cstate="print"/>
          <a:srcRect/>
          <a:stretch>
            <a:fillRect/>
          </a:stretch>
        </p:blipFill>
        <p:spPr bwMode="auto">
          <a:xfrm>
            <a:off x="92075" y="238126"/>
            <a:ext cx="4302125" cy="539750"/>
          </a:xfrm>
          <a:prstGeom prst="rect">
            <a:avLst/>
          </a:prstGeom>
          <a:noFill/>
          <a:ln w="9525">
            <a:noFill/>
            <a:miter lim="800000"/>
            <a:headEnd/>
            <a:tailEnd/>
          </a:ln>
        </p:spPr>
      </p:pic>
    </p:spTree>
  </p:cSld>
  <p:clrMapOvr>
    <a:masterClrMapping/>
  </p:clrMapOvr>
  <p:transition spd="slow">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SR - Content w/ Leve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3"/>
          <p:cNvSpPr>
            <a:spLocks noGrp="1" noChangeArrowheads="1"/>
          </p:cNvSpPr>
          <p:nvPr>
            <p:ph type="sldNum" sz="quarter" idx="10"/>
          </p:nvPr>
        </p:nvSpPr>
        <p:spPr>
          <a:xfrm>
            <a:off x="8815388" y="6529388"/>
            <a:ext cx="195262" cy="152400"/>
          </a:xfrm>
        </p:spPr>
        <p:txBody>
          <a:bodyPr/>
          <a:lstStyle>
            <a:lvl1pPr>
              <a:defRPr sz="1600">
                <a:solidFill>
                  <a:srgbClr val="000000"/>
                </a:solidFill>
                <a:latin typeface="Times" pitchFamily="18" charset="0"/>
                <a:cs typeface="Arial" charset="0"/>
              </a:defRPr>
            </a:lvl1pPr>
          </a:lstStyle>
          <a:p>
            <a:pPr>
              <a:defRPr/>
            </a:pPr>
            <a:fld id="{1020177B-3611-46D4-B09D-478223BBB974}" type="slidenum">
              <a:rPr lang="en-US"/>
              <a:pPr>
                <a:defRPr/>
              </a:pPr>
              <a:t>‹#›</a:t>
            </a:fld>
            <a:endParaRPr lang="en-US" dirty="0"/>
          </a:p>
        </p:txBody>
      </p:sp>
    </p:spTree>
  </p:cSld>
  <p:clrMapOvr>
    <a:masterClrMapping/>
  </p:clrMapOvr>
  <p:transition spd="slow">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R - 20pt level w/ log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lvl1pPr>
          </a:lstStyle>
          <a:p>
            <a:r>
              <a:rPr lang="en-US" dirty="0" smtClean="0"/>
              <a:t>Click to edit Master title style</a:t>
            </a:r>
            <a:endParaRPr lang="en-US" dirty="0"/>
          </a:p>
        </p:txBody>
      </p:sp>
      <p:sp>
        <p:nvSpPr>
          <p:cNvPr id="3" name="Rectangle 243"/>
          <p:cNvSpPr>
            <a:spLocks noGrp="1" noChangeArrowheads="1"/>
          </p:cNvSpPr>
          <p:nvPr>
            <p:ph type="sldNum" sz="quarter" idx="10"/>
          </p:nvPr>
        </p:nvSpPr>
        <p:spPr>
          <a:xfrm>
            <a:off x="8815388" y="6529388"/>
            <a:ext cx="195262" cy="152400"/>
          </a:xfrm>
        </p:spPr>
        <p:txBody>
          <a:bodyPr/>
          <a:lstStyle>
            <a:lvl1pPr>
              <a:defRPr sz="1600">
                <a:solidFill>
                  <a:srgbClr val="000000"/>
                </a:solidFill>
                <a:latin typeface="Times" pitchFamily="18" charset="0"/>
                <a:cs typeface="Arial" charset="0"/>
              </a:defRPr>
            </a:lvl1pPr>
          </a:lstStyle>
          <a:p>
            <a:pPr>
              <a:defRPr/>
            </a:pPr>
            <a:fld id="{3B7D7D9B-9E6F-4B81-B5B6-41AA90180610}" type="slidenum">
              <a:rPr lang="en-US"/>
              <a:pPr>
                <a:defRPr/>
              </a:pPr>
              <a:t>‹#›</a:t>
            </a:fld>
            <a:endParaRPr lang="en-US" dirty="0"/>
          </a:p>
        </p:txBody>
      </p:sp>
    </p:spTree>
  </p:cSld>
  <p:clrMapOvr>
    <a:masterClrMapping/>
  </p:clrMapOvr>
  <p:transition spd="slow">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R - Country Con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solidFill>
                  <a:schemeClr val="tx1"/>
                </a:solidFill>
              </a:defRPr>
            </a:lvl1pPr>
          </a:lstStyle>
          <a:p>
            <a:r>
              <a:rPr lang="en-US" smtClean="0"/>
              <a:t>Click to edit Master title style</a:t>
            </a:r>
            <a:endParaRPr lang="en-US" dirty="0"/>
          </a:p>
        </p:txBody>
      </p:sp>
      <p:sp>
        <p:nvSpPr>
          <p:cNvPr id="3" name="Rectangle 243"/>
          <p:cNvSpPr>
            <a:spLocks noGrp="1" noChangeArrowheads="1"/>
          </p:cNvSpPr>
          <p:nvPr>
            <p:ph type="sldNum" sz="quarter" idx="10"/>
          </p:nvPr>
        </p:nvSpPr>
        <p:spPr>
          <a:xfrm>
            <a:off x="8736014" y="6529388"/>
            <a:ext cx="407987" cy="328612"/>
          </a:xfrm>
        </p:spPr>
        <p:txBody>
          <a:bodyPr/>
          <a:lstStyle>
            <a:lvl1pPr algn="r">
              <a:defRPr sz="1200">
                <a:solidFill>
                  <a:srgbClr val="000000"/>
                </a:solidFill>
                <a:latin typeface="+mn-lt"/>
                <a:cs typeface="Arial" charset="0"/>
              </a:defRPr>
            </a:lvl1pPr>
          </a:lstStyle>
          <a:p>
            <a:pPr>
              <a:defRPr/>
            </a:pPr>
            <a:fld id="{4A219CE2-87D2-4C5E-A22D-1FD235C5F7FA}" type="slidenum">
              <a:rPr lang="en-US"/>
              <a:pPr>
                <a:defRPr/>
              </a:pPr>
              <a:t>‹#›</a:t>
            </a:fld>
            <a:endParaRPr lang="en-US" dirty="0"/>
          </a:p>
        </p:txBody>
      </p:sp>
    </p:spTree>
  </p:cSld>
  <p:clrMapOvr>
    <a:masterClrMapping/>
  </p:clrMapOvr>
  <p:transition spd="slow">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SR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2209800"/>
            <a:ext cx="3810001"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09800"/>
            <a:ext cx="3810001"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R - 20pt lower">
    <p:spTree>
      <p:nvGrpSpPr>
        <p:cNvPr id="1" name=""/>
        <p:cNvGrpSpPr/>
        <p:nvPr/>
      </p:nvGrpSpPr>
      <p:grpSpPr>
        <a:xfrm>
          <a:off x="0" y="0"/>
          <a:ext cx="0" cy="0"/>
          <a:chOff x="0" y="0"/>
          <a:chExt cx="0" cy="0"/>
        </a:xfrm>
      </p:grpSpPr>
      <p:sp>
        <p:nvSpPr>
          <p:cNvPr id="4" name="Title 3"/>
          <p:cNvSpPr>
            <a:spLocks noGrp="1"/>
          </p:cNvSpPr>
          <p:nvPr>
            <p:ph type="title"/>
          </p:nvPr>
        </p:nvSpPr>
        <p:spPr>
          <a:xfrm>
            <a:off x="2133689" y="271463"/>
            <a:ext cx="4578350" cy="609600"/>
          </a:xfrm>
        </p:spPr>
        <p:txBody>
          <a:bodyPr/>
          <a:lstStyle>
            <a:lvl1pPr algn="ctr">
              <a:defRPr sz="2000"/>
            </a:lvl1pPr>
          </a:lstStyle>
          <a:p>
            <a:r>
              <a:rPr lang="en-US" smtClean="0"/>
              <a:t>Click to edit Master title style</a:t>
            </a:r>
            <a:endParaRPr lang="en-US"/>
          </a:p>
        </p:txBody>
      </p:sp>
      <p:sp>
        <p:nvSpPr>
          <p:cNvPr id="3" name="Rectangle 243"/>
          <p:cNvSpPr>
            <a:spLocks noGrp="1" noChangeArrowheads="1"/>
          </p:cNvSpPr>
          <p:nvPr>
            <p:ph type="sldNum" sz="quarter" idx="10"/>
          </p:nvPr>
        </p:nvSpPr>
        <p:spPr>
          <a:xfrm>
            <a:off x="8815388" y="6529388"/>
            <a:ext cx="195262" cy="152400"/>
          </a:xfrm>
        </p:spPr>
        <p:txBody>
          <a:bodyPr/>
          <a:lstStyle>
            <a:lvl1pPr>
              <a:defRPr sz="1600">
                <a:solidFill>
                  <a:srgbClr val="000000"/>
                </a:solidFill>
                <a:latin typeface="Times" pitchFamily="18" charset="0"/>
                <a:cs typeface="Arial" charset="0"/>
              </a:defRPr>
            </a:lvl1pPr>
          </a:lstStyle>
          <a:p>
            <a:pPr>
              <a:defRPr/>
            </a:pPr>
            <a:fld id="{B2D144DA-83CA-4FE1-BD58-E7421239BCBD}" type="slidenum">
              <a:rPr lang="en-US"/>
              <a:pPr>
                <a:defRPr/>
              </a:pPr>
              <a:t>‹#›</a:t>
            </a:fld>
            <a:endParaRPr lang="en-US" dirty="0"/>
          </a:p>
        </p:txBody>
      </p:sp>
    </p:spTree>
  </p:cSld>
  <p:clrMapOvr>
    <a:masterClrMapping/>
  </p:clrMapOvr>
  <p:transition spd="slow">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R - 24pt">
    <p:spTree>
      <p:nvGrpSpPr>
        <p:cNvPr id="1" name=""/>
        <p:cNvGrpSpPr/>
        <p:nvPr/>
      </p:nvGrpSpPr>
      <p:grpSpPr>
        <a:xfrm>
          <a:off x="0" y="0"/>
          <a:ext cx="0" cy="0"/>
          <a:chOff x="0" y="0"/>
          <a:chExt cx="0" cy="0"/>
        </a:xfrm>
      </p:grpSpPr>
      <p:sp>
        <p:nvSpPr>
          <p:cNvPr id="2" name="Title 1"/>
          <p:cNvSpPr>
            <a:spLocks noGrp="1"/>
          </p:cNvSpPr>
          <p:nvPr>
            <p:ph type="title"/>
          </p:nvPr>
        </p:nvSpPr>
        <p:spPr>
          <a:xfrm>
            <a:off x="2159447" y="219948"/>
            <a:ext cx="4578350" cy="609600"/>
          </a:xfrm>
        </p:spPr>
        <p:txBody>
          <a:bodyPr/>
          <a:lstStyle>
            <a:lvl1pPr algn="ctr">
              <a:defRPr/>
            </a:lvl1pPr>
          </a:lstStyle>
          <a:p>
            <a:r>
              <a:rPr lang="en-US" smtClean="0"/>
              <a:t>Click to edit Master title style</a:t>
            </a:r>
            <a:endParaRPr lang="en-US"/>
          </a:p>
        </p:txBody>
      </p:sp>
      <p:sp>
        <p:nvSpPr>
          <p:cNvPr id="3" name="Slide Number Placeholder 2"/>
          <p:cNvSpPr>
            <a:spLocks noGrp="1"/>
          </p:cNvSpPr>
          <p:nvPr>
            <p:ph type="sldNum" sz="quarter" idx="10"/>
          </p:nvPr>
        </p:nvSpPr>
        <p:spPr>
          <a:xfrm>
            <a:off x="8815388" y="6529388"/>
            <a:ext cx="195262" cy="152400"/>
          </a:xfrm>
        </p:spPr>
        <p:txBody>
          <a:bodyPr/>
          <a:lstStyle>
            <a:lvl1pPr>
              <a:defRPr sz="1600">
                <a:solidFill>
                  <a:srgbClr val="000000"/>
                </a:solidFill>
                <a:latin typeface="Times" pitchFamily="18" charset="0"/>
                <a:cs typeface="Arial" charset="0"/>
              </a:defRPr>
            </a:lvl1pPr>
          </a:lstStyle>
          <a:p>
            <a:pPr>
              <a:defRPr/>
            </a:pPr>
            <a:fld id="{C8C05DE5-5CD1-4C27-AC61-19F92FF64BE7}" type="slidenum">
              <a:rPr lang="en-US"/>
              <a:pPr>
                <a:defRPr/>
              </a:pPr>
              <a:t>‹#›</a:t>
            </a:fld>
            <a:endParaRPr lang="en-US" dirty="0"/>
          </a:p>
        </p:txBody>
      </p:sp>
    </p:spTree>
  </p:cSld>
  <p:clrMapOvr>
    <a:masterClrMapping/>
  </p:clrMapOvr>
  <p:transition spd="slow">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SR - no title">
    <p:spTree>
      <p:nvGrpSpPr>
        <p:cNvPr id="1" name=""/>
        <p:cNvGrpSpPr/>
        <p:nvPr/>
      </p:nvGrpSpPr>
      <p:grpSpPr>
        <a:xfrm>
          <a:off x="0" y="0"/>
          <a:ext cx="0" cy="0"/>
          <a:chOff x="0" y="0"/>
          <a:chExt cx="0" cy="0"/>
        </a:xfrm>
      </p:grpSpPr>
      <p:sp>
        <p:nvSpPr>
          <p:cNvPr id="2" name="Rectangle 243"/>
          <p:cNvSpPr>
            <a:spLocks noGrp="1" noChangeArrowheads="1"/>
          </p:cNvSpPr>
          <p:nvPr>
            <p:ph type="sldNum" sz="quarter" idx="10"/>
          </p:nvPr>
        </p:nvSpPr>
        <p:spPr>
          <a:xfrm>
            <a:off x="8815388" y="6529388"/>
            <a:ext cx="195262" cy="152400"/>
          </a:xfrm>
        </p:spPr>
        <p:txBody>
          <a:bodyPr/>
          <a:lstStyle>
            <a:lvl1pPr>
              <a:defRPr sz="1600">
                <a:solidFill>
                  <a:srgbClr val="000000"/>
                </a:solidFill>
                <a:latin typeface="Times" pitchFamily="18" charset="0"/>
                <a:cs typeface="Arial" charset="0"/>
              </a:defRPr>
            </a:lvl1pPr>
          </a:lstStyle>
          <a:p>
            <a:pPr>
              <a:defRPr/>
            </a:pPr>
            <a:fld id="{E3256F92-F53C-42B8-83BC-9B0C14001050}" type="slidenum">
              <a:rPr lang="en-US"/>
              <a:pPr>
                <a:defRPr/>
              </a:pPr>
              <a:t>‹#›</a:t>
            </a:fld>
            <a:endParaRPr lang="en-US" dirty="0"/>
          </a:p>
        </p:txBody>
      </p:sp>
    </p:spTree>
  </p:cSld>
  <p:clrMapOvr>
    <a:masterClrMapping/>
  </p:clrMapOvr>
  <p:transition spd="slow">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R - footer, date, pg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lvl1p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lIns="91402" tIns="45701" rIns="91402" bIns="45701"/>
          <a:lstStyle>
            <a:lvl1pPr>
              <a:defRPr sz="1400">
                <a:solidFill>
                  <a:srgbClr val="000000"/>
                </a:solidFill>
                <a:latin typeface="Arial" charset="0"/>
                <a:cs typeface="+mn-cs"/>
              </a:defRPr>
            </a:lvl1pPr>
          </a:lstStyle>
          <a:p>
            <a:pPr>
              <a:defRPr/>
            </a:pPr>
            <a:fld id="{69DA23BE-B219-45BF-B0E0-1C2C9DF019E8}" type="datetime1">
              <a:rPr lang="en-US" smtClean="0"/>
              <a:t>6/30/2017</a:t>
            </a:fld>
            <a:endParaRPr lang="en-US" dirty="0"/>
          </a:p>
        </p:txBody>
      </p:sp>
      <p:sp>
        <p:nvSpPr>
          <p:cNvPr id="4" name="Footer Placeholder 3"/>
          <p:cNvSpPr>
            <a:spLocks noGrp="1"/>
          </p:cNvSpPr>
          <p:nvPr>
            <p:ph type="ftr" sz="quarter" idx="11"/>
          </p:nvPr>
        </p:nvSpPr>
        <p:spPr>
          <a:xfrm>
            <a:off x="3124201" y="6356350"/>
            <a:ext cx="2895600" cy="365125"/>
          </a:xfrm>
          <a:prstGeom prst="rect">
            <a:avLst/>
          </a:prstGeom>
        </p:spPr>
        <p:txBody>
          <a:bodyPr lIns="91402" tIns="45701" rIns="91402" bIns="45701"/>
          <a:lstStyle>
            <a:lvl1pPr>
              <a:defRPr sz="1400">
                <a:solidFill>
                  <a:srgbClr val="000000"/>
                </a:solidFill>
                <a:latin typeface="Arial" charset="0"/>
                <a:cs typeface="+mn-cs"/>
              </a:defRPr>
            </a:lvl1pPr>
          </a:lstStyle>
          <a:p>
            <a:pPr>
              <a:defRPr/>
            </a:pPr>
            <a:endParaRPr lang="en-US" dirty="0"/>
          </a:p>
        </p:txBody>
      </p:sp>
      <p:sp>
        <p:nvSpPr>
          <p:cNvPr id="5" name="Slide Number Placeholder 4"/>
          <p:cNvSpPr>
            <a:spLocks noGrp="1"/>
          </p:cNvSpPr>
          <p:nvPr>
            <p:ph type="sldNum" sz="quarter" idx="12"/>
          </p:nvPr>
        </p:nvSpPr>
        <p:spPr/>
        <p:txBody>
          <a:bodyPr/>
          <a:lstStyle>
            <a:lvl1pPr>
              <a:defRPr>
                <a:solidFill>
                  <a:srgbClr val="000000"/>
                </a:solidFill>
                <a:cs typeface="Arial" charset="0"/>
              </a:defRPr>
            </a:lvl1pPr>
          </a:lstStyle>
          <a:p>
            <a:pPr>
              <a:defRPr/>
            </a:pPr>
            <a:fld id="{D97C032F-5D29-4544-8E3A-BBB0C9744C71}" type="slidenum">
              <a:rPr lang="en-US"/>
              <a:pPr>
                <a:defRPr/>
              </a:pPr>
              <a:t>‹#›</a:t>
            </a:fld>
            <a:endParaRPr lang="en-US" dirty="0"/>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R - Content w/ Leve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3"/>
          <p:cNvSpPr>
            <a:spLocks noGrp="1" noChangeArrowheads="1"/>
          </p:cNvSpPr>
          <p:nvPr>
            <p:ph type="sldNum" sz="quarter" idx="10"/>
          </p:nvPr>
        </p:nvSpPr>
        <p:spPr>
          <a:xfrm>
            <a:off x="8815388" y="6529388"/>
            <a:ext cx="195262" cy="152400"/>
          </a:xfrm>
        </p:spPr>
        <p:txBody>
          <a:bodyPr/>
          <a:lstStyle>
            <a:lvl1pPr>
              <a:defRPr sz="1600">
                <a:solidFill>
                  <a:schemeClr val="tx1"/>
                </a:solidFill>
                <a:latin typeface="Times" pitchFamily="18" charset="0"/>
              </a:defRPr>
            </a:lvl1pPr>
          </a:lstStyle>
          <a:p>
            <a:pPr>
              <a:defRPr/>
            </a:pPr>
            <a:fld id="{05331462-2F4A-4577-BB06-273B77E21706}" type="slidenum">
              <a:rPr lang="en-US"/>
              <a:pPr>
                <a:defRPr/>
              </a:pPr>
              <a:t>‹#›</a:t>
            </a:fld>
            <a:endParaRPr lang="en-US" dirty="0"/>
          </a:p>
        </p:txBody>
      </p:sp>
    </p:spTree>
  </p:cSld>
  <p:clrMapOvr>
    <a:masterClrMapping/>
  </p:clrMapOvr>
  <p:transition spd="slow">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2"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20" tIns="45711" rIns="91420" bIns="45711" anchor="ctr"/>
          <a:lstStyle/>
          <a:p>
            <a:endParaRPr lang="en-US" sz="2800" dirty="0">
              <a:solidFill>
                <a:srgbClr val="000000"/>
              </a:solidFill>
              <a:latin typeface="Arial" pitchFamily="34" charset="0"/>
            </a:endParaRPr>
          </a:p>
        </p:txBody>
      </p:sp>
      <p:pic>
        <p:nvPicPr>
          <p:cNvPr id="3" name="Picture 8"/>
          <p:cNvPicPr>
            <a:picLocks noChangeAspect="1" noChangeArrowheads="1"/>
          </p:cNvPicPr>
          <p:nvPr/>
        </p:nvPicPr>
        <p:blipFill>
          <a:blip r:embed="rId2" cstate="print"/>
          <a:srcRect/>
          <a:stretch>
            <a:fillRect/>
          </a:stretch>
        </p:blipFill>
        <p:spPr bwMode="auto">
          <a:xfrm>
            <a:off x="6799263" y="312739"/>
            <a:ext cx="2239962" cy="415925"/>
          </a:xfrm>
          <a:prstGeom prst="rect">
            <a:avLst/>
          </a:prstGeom>
          <a:noFill/>
          <a:ln w="9525">
            <a:noFill/>
            <a:miter lim="800000"/>
            <a:headEnd/>
            <a:tailEnd/>
          </a:ln>
        </p:spPr>
      </p:pic>
      <p:pic>
        <p:nvPicPr>
          <p:cNvPr id="4" name="Picture 11"/>
          <p:cNvPicPr>
            <a:picLocks noChangeAspect="1"/>
          </p:cNvPicPr>
          <p:nvPr/>
        </p:nvPicPr>
        <p:blipFill>
          <a:blip r:embed="rId3" cstate="print"/>
          <a:srcRect/>
          <a:stretch>
            <a:fillRect/>
          </a:stretch>
        </p:blipFill>
        <p:spPr bwMode="auto">
          <a:xfrm>
            <a:off x="90488" y="246063"/>
            <a:ext cx="3490912" cy="550862"/>
          </a:xfrm>
          <a:prstGeom prst="rect">
            <a:avLst/>
          </a:prstGeom>
          <a:noFill/>
          <a:ln w="9525">
            <a:noFill/>
            <a:miter lim="800000"/>
            <a:headEnd/>
            <a:tailEnd/>
          </a:ln>
        </p:spPr>
      </p:pic>
    </p:spTree>
  </p:cSld>
  <p:clrMapOvr>
    <a:masterClrMapping/>
  </p:clrMapOvr>
  <p:transition spd="slow">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R - Mission Cover Page">
    <p:spTree>
      <p:nvGrpSpPr>
        <p:cNvPr id="1" name=""/>
        <p:cNvGrpSpPr/>
        <p:nvPr/>
      </p:nvGrpSpPr>
      <p:grpSpPr>
        <a:xfrm>
          <a:off x="0" y="0"/>
          <a:ext cx="0" cy="0"/>
          <a:chOff x="0" y="0"/>
          <a:chExt cx="0" cy="0"/>
        </a:xfrm>
      </p:grpSpPr>
      <p:sp>
        <p:nvSpPr>
          <p:cNvPr id="2"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02" tIns="45701" rIns="91402" bIns="45701" anchor="ctr"/>
          <a:lstStyle/>
          <a:p>
            <a:pPr eaLnBrk="0" hangingPunct="0"/>
            <a:endParaRPr lang="en-US" sz="2800" dirty="0">
              <a:solidFill>
                <a:srgbClr val="000000"/>
              </a:solidFill>
            </a:endParaRPr>
          </a:p>
        </p:txBody>
      </p:sp>
      <p:pic>
        <p:nvPicPr>
          <p:cNvPr id="3" name="Picture 8"/>
          <p:cNvPicPr>
            <a:picLocks noChangeAspect="1" noChangeArrowheads="1"/>
          </p:cNvPicPr>
          <p:nvPr/>
        </p:nvPicPr>
        <p:blipFill>
          <a:blip r:embed="rId2" cstate="print"/>
          <a:srcRect/>
          <a:stretch>
            <a:fillRect/>
          </a:stretch>
        </p:blipFill>
        <p:spPr bwMode="auto">
          <a:xfrm>
            <a:off x="6799263" y="312739"/>
            <a:ext cx="2239962" cy="415925"/>
          </a:xfrm>
          <a:prstGeom prst="rect">
            <a:avLst/>
          </a:prstGeom>
          <a:noFill/>
          <a:ln w="9525">
            <a:noFill/>
            <a:miter lim="800000"/>
            <a:headEnd/>
            <a:tailEnd/>
          </a:ln>
        </p:spPr>
      </p:pic>
      <p:pic>
        <p:nvPicPr>
          <p:cNvPr id="4" name="Picture 2" descr="http://www.usaid.gov/branding/Lockups/Lockup_GHANA_RGB_HIGH.bmp"/>
          <p:cNvPicPr>
            <a:picLocks noChangeAspect="1" noChangeArrowheads="1"/>
          </p:cNvPicPr>
          <p:nvPr userDrawn="1"/>
        </p:nvPicPr>
        <p:blipFill>
          <a:blip r:embed="rId3" cstate="print"/>
          <a:srcRect/>
          <a:stretch>
            <a:fillRect/>
          </a:stretch>
        </p:blipFill>
        <p:spPr bwMode="auto">
          <a:xfrm>
            <a:off x="92076" y="238126"/>
            <a:ext cx="3654425" cy="539750"/>
          </a:xfrm>
          <a:prstGeom prst="rect">
            <a:avLst/>
          </a:prstGeom>
          <a:noFill/>
          <a:ln w="9525">
            <a:noFill/>
            <a:miter lim="800000"/>
            <a:headEnd/>
            <a:tailEnd/>
          </a:ln>
        </p:spPr>
      </p:pic>
    </p:spTree>
  </p:cSld>
  <p:clrMapOvr>
    <a:masterClrMapping/>
  </p:clrMapOvr>
  <p:transition spd="slow">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SR - Content w/ Leve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3"/>
          <p:cNvSpPr>
            <a:spLocks noGrp="1" noChangeArrowheads="1"/>
          </p:cNvSpPr>
          <p:nvPr>
            <p:ph type="sldNum" sz="quarter" idx="10"/>
          </p:nvPr>
        </p:nvSpPr>
        <p:spPr>
          <a:xfrm>
            <a:off x="8815388" y="6529388"/>
            <a:ext cx="195262" cy="152400"/>
          </a:xfrm>
        </p:spPr>
        <p:txBody>
          <a:bodyPr/>
          <a:lstStyle>
            <a:lvl1pPr>
              <a:defRPr sz="1600">
                <a:solidFill>
                  <a:srgbClr val="000000"/>
                </a:solidFill>
                <a:latin typeface="Times" pitchFamily="18" charset="0"/>
              </a:defRPr>
            </a:lvl1pPr>
          </a:lstStyle>
          <a:p>
            <a:pPr>
              <a:defRPr/>
            </a:pPr>
            <a:fld id="{6F30D5FE-98B8-4732-B5EE-A78AFC1796DD}" type="slidenum">
              <a:rPr lang="en-US"/>
              <a:pPr>
                <a:defRPr/>
              </a:pPr>
              <a:t>‹#›</a:t>
            </a:fld>
            <a:endParaRPr lang="en-US" dirty="0"/>
          </a:p>
        </p:txBody>
      </p:sp>
    </p:spTree>
  </p:cSld>
  <p:clrMapOvr>
    <a:masterClrMapping/>
  </p:clrMapOvr>
  <p:transition spd="slow">
    <p:dissolv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R - 20pt level w/ log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lvl1pPr>
          </a:lstStyle>
          <a:p>
            <a:r>
              <a:rPr lang="en-US" dirty="0" smtClean="0"/>
              <a:t>Click to edit Master title style</a:t>
            </a:r>
            <a:endParaRPr lang="en-US" dirty="0"/>
          </a:p>
        </p:txBody>
      </p:sp>
      <p:sp>
        <p:nvSpPr>
          <p:cNvPr id="3" name="Rectangle 243"/>
          <p:cNvSpPr>
            <a:spLocks noGrp="1" noChangeArrowheads="1"/>
          </p:cNvSpPr>
          <p:nvPr>
            <p:ph type="sldNum" sz="quarter" idx="10"/>
          </p:nvPr>
        </p:nvSpPr>
        <p:spPr>
          <a:xfrm>
            <a:off x="8815388" y="6529388"/>
            <a:ext cx="195262" cy="152400"/>
          </a:xfrm>
        </p:spPr>
        <p:txBody>
          <a:bodyPr/>
          <a:lstStyle>
            <a:lvl1pPr>
              <a:defRPr sz="1600">
                <a:solidFill>
                  <a:srgbClr val="000000"/>
                </a:solidFill>
                <a:latin typeface="Times" pitchFamily="18" charset="0"/>
              </a:defRPr>
            </a:lvl1pPr>
          </a:lstStyle>
          <a:p>
            <a:pPr>
              <a:defRPr/>
            </a:pPr>
            <a:fld id="{26C559A1-6050-454C-9AE7-57E86FFDE7FD}" type="slidenum">
              <a:rPr lang="en-US"/>
              <a:pPr>
                <a:defRPr/>
              </a:pPr>
              <a:t>‹#›</a:t>
            </a:fld>
            <a:endParaRPr lang="en-US" dirty="0"/>
          </a:p>
        </p:txBody>
      </p:sp>
    </p:spTree>
  </p:cSld>
  <p:clrMapOvr>
    <a:masterClrMapping/>
  </p:clrMapOvr>
  <p:transition spd="slow">
    <p:dissolv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R - Country Con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solidFill>
                  <a:schemeClr val="tx1"/>
                </a:solidFill>
              </a:defRPr>
            </a:lvl1pPr>
          </a:lstStyle>
          <a:p>
            <a:r>
              <a:rPr lang="en-US" smtClean="0"/>
              <a:t>Click to edit Master title style</a:t>
            </a:r>
            <a:endParaRPr lang="en-US" dirty="0"/>
          </a:p>
        </p:txBody>
      </p:sp>
      <p:sp>
        <p:nvSpPr>
          <p:cNvPr id="3" name="Rectangle 243"/>
          <p:cNvSpPr>
            <a:spLocks noGrp="1" noChangeArrowheads="1"/>
          </p:cNvSpPr>
          <p:nvPr>
            <p:ph type="sldNum" sz="quarter" idx="10"/>
          </p:nvPr>
        </p:nvSpPr>
        <p:spPr>
          <a:xfrm>
            <a:off x="8736014" y="6529388"/>
            <a:ext cx="407987" cy="328612"/>
          </a:xfrm>
        </p:spPr>
        <p:txBody>
          <a:bodyPr/>
          <a:lstStyle>
            <a:lvl1pPr algn="r">
              <a:defRPr sz="1200">
                <a:solidFill>
                  <a:srgbClr val="000000"/>
                </a:solidFill>
                <a:latin typeface="+mn-lt"/>
              </a:defRPr>
            </a:lvl1pPr>
          </a:lstStyle>
          <a:p>
            <a:pPr>
              <a:defRPr/>
            </a:pPr>
            <a:fld id="{06DB1302-765A-4933-A92C-C33F109F0832}" type="slidenum">
              <a:rPr lang="en-US"/>
              <a:pPr>
                <a:defRPr/>
              </a:pPr>
              <a:t>‹#›</a:t>
            </a:fld>
            <a:endParaRPr lang="en-US" dirty="0"/>
          </a:p>
        </p:txBody>
      </p:sp>
    </p:spTree>
  </p:cSld>
  <p:clrMapOvr>
    <a:masterClrMapping/>
  </p:clrMapOvr>
  <p:transition spd="slow">
    <p:dissolv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SR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2209800"/>
            <a:ext cx="3810001"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09800"/>
            <a:ext cx="3810001"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dissolv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R - 20pt lower">
    <p:spTree>
      <p:nvGrpSpPr>
        <p:cNvPr id="1" name=""/>
        <p:cNvGrpSpPr/>
        <p:nvPr/>
      </p:nvGrpSpPr>
      <p:grpSpPr>
        <a:xfrm>
          <a:off x="0" y="0"/>
          <a:ext cx="0" cy="0"/>
          <a:chOff x="0" y="0"/>
          <a:chExt cx="0" cy="0"/>
        </a:xfrm>
      </p:grpSpPr>
      <p:sp>
        <p:nvSpPr>
          <p:cNvPr id="4" name="Title 3"/>
          <p:cNvSpPr>
            <a:spLocks noGrp="1"/>
          </p:cNvSpPr>
          <p:nvPr>
            <p:ph type="title"/>
          </p:nvPr>
        </p:nvSpPr>
        <p:spPr>
          <a:xfrm>
            <a:off x="2133689" y="271463"/>
            <a:ext cx="4578350" cy="609600"/>
          </a:xfrm>
        </p:spPr>
        <p:txBody>
          <a:bodyPr/>
          <a:lstStyle>
            <a:lvl1pPr algn="ctr">
              <a:defRPr sz="2000"/>
            </a:lvl1pPr>
          </a:lstStyle>
          <a:p>
            <a:r>
              <a:rPr lang="en-US" smtClean="0"/>
              <a:t>Click to edit Master title style</a:t>
            </a:r>
            <a:endParaRPr lang="en-US"/>
          </a:p>
        </p:txBody>
      </p:sp>
      <p:sp>
        <p:nvSpPr>
          <p:cNvPr id="3" name="Rectangle 243"/>
          <p:cNvSpPr>
            <a:spLocks noGrp="1" noChangeArrowheads="1"/>
          </p:cNvSpPr>
          <p:nvPr>
            <p:ph type="sldNum" sz="quarter" idx="10"/>
          </p:nvPr>
        </p:nvSpPr>
        <p:spPr>
          <a:xfrm>
            <a:off x="8815388" y="6529388"/>
            <a:ext cx="195262" cy="152400"/>
          </a:xfrm>
        </p:spPr>
        <p:txBody>
          <a:bodyPr/>
          <a:lstStyle>
            <a:lvl1pPr>
              <a:defRPr sz="1600">
                <a:solidFill>
                  <a:srgbClr val="000000"/>
                </a:solidFill>
                <a:latin typeface="Times" pitchFamily="18" charset="0"/>
              </a:defRPr>
            </a:lvl1pPr>
          </a:lstStyle>
          <a:p>
            <a:pPr>
              <a:defRPr/>
            </a:pPr>
            <a:fld id="{8D1FF7AC-781A-4F1E-8D13-9705E87EEE32}" type="slidenum">
              <a:rPr lang="en-US"/>
              <a:pPr>
                <a:defRPr/>
              </a:pPr>
              <a:t>‹#›</a:t>
            </a:fld>
            <a:endParaRPr lang="en-US" dirty="0"/>
          </a:p>
        </p:txBody>
      </p:sp>
    </p:spTree>
  </p:cSld>
  <p:clrMapOvr>
    <a:masterClrMapping/>
  </p:clrMapOvr>
  <p:transition spd="slow">
    <p:dissolv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R - 24pt">
    <p:spTree>
      <p:nvGrpSpPr>
        <p:cNvPr id="1" name=""/>
        <p:cNvGrpSpPr/>
        <p:nvPr/>
      </p:nvGrpSpPr>
      <p:grpSpPr>
        <a:xfrm>
          <a:off x="0" y="0"/>
          <a:ext cx="0" cy="0"/>
          <a:chOff x="0" y="0"/>
          <a:chExt cx="0" cy="0"/>
        </a:xfrm>
      </p:grpSpPr>
      <p:sp>
        <p:nvSpPr>
          <p:cNvPr id="2" name="Title 1"/>
          <p:cNvSpPr>
            <a:spLocks noGrp="1"/>
          </p:cNvSpPr>
          <p:nvPr>
            <p:ph type="title"/>
          </p:nvPr>
        </p:nvSpPr>
        <p:spPr>
          <a:xfrm>
            <a:off x="2159447" y="219948"/>
            <a:ext cx="4578350" cy="609600"/>
          </a:xfrm>
        </p:spPr>
        <p:txBody>
          <a:bodyPr/>
          <a:lstStyle>
            <a:lvl1pPr algn="ctr">
              <a:defRPr/>
            </a:lvl1pPr>
          </a:lstStyle>
          <a:p>
            <a:r>
              <a:rPr lang="en-US" smtClean="0"/>
              <a:t>Click to edit Master title style</a:t>
            </a:r>
            <a:endParaRPr lang="en-US"/>
          </a:p>
        </p:txBody>
      </p:sp>
      <p:sp>
        <p:nvSpPr>
          <p:cNvPr id="3" name="Slide Number Placeholder 2"/>
          <p:cNvSpPr>
            <a:spLocks noGrp="1"/>
          </p:cNvSpPr>
          <p:nvPr>
            <p:ph type="sldNum" sz="quarter" idx="10"/>
          </p:nvPr>
        </p:nvSpPr>
        <p:spPr>
          <a:xfrm>
            <a:off x="8815388" y="6529388"/>
            <a:ext cx="195262" cy="152400"/>
          </a:xfrm>
        </p:spPr>
        <p:txBody>
          <a:bodyPr/>
          <a:lstStyle>
            <a:lvl1pPr>
              <a:defRPr sz="1600">
                <a:solidFill>
                  <a:srgbClr val="000000"/>
                </a:solidFill>
                <a:latin typeface="Times" pitchFamily="18" charset="0"/>
              </a:defRPr>
            </a:lvl1pPr>
          </a:lstStyle>
          <a:p>
            <a:pPr>
              <a:defRPr/>
            </a:pPr>
            <a:fld id="{D70C4A69-E3C5-4579-9B68-0D0B5D72FBE7}" type="slidenum">
              <a:rPr lang="en-US"/>
              <a:pPr>
                <a:defRPr/>
              </a:pPr>
              <a:t>‹#›</a:t>
            </a:fld>
            <a:endParaRPr lang="en-US" dirty="0"/>
          </a:p>
        </p:txBody>
      </p:sp>
    </p:spTree>
  </p:cSld>
  <p:clrMapOvr>
    <a:masterClrMapping/>
  </p:clrMapOvr>
  <p:transition spd="slow">
    <p:dissolv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SR - no title">
    <p:spTree>
      <p:nvGrpSpPr>
        <p:cNvPr id="1" name=""/>
        <p:cNvGrpSpPr/>
        <p:nvPr/>
      </p:nvGrpSpPr>
      <p:grpSpPr>
        <a:xfrm>
          <a:off x="0" y="0"/>
          <a:ext cx="0" cy="0"/>
          <a:chOff x="0" y="0"/>
          <a:chExt cx="0" cy="0"/>
        </a:xfrm>
      </p:grpSpPr>
      <p:sp>
        <p:nvSpPr>
          <p:cNvPr id="2" name="Rectangle 243"/>
          <p:cNvSpPr>
            <a:spLocks noGrp="1" noChangeArrowheads="1"/>
          </p:cNvSpPr>
          <p:nvPr>
            <p:ph type="sldNum" sz="quarter" idx="10"/>
          </p:nvPr>
        </p:nvSpPr>
        <p:spPr>
          <a:xfrm>
            <a:off x="8815388" y="6529388"/>
            <a:ext cx="195262" cy="152400"/>
          </a:xfrm>
        </p:spPr>
        <p:txBody>
          <a:bodyPr/>
          <a:lstStyle>
            <a:lvl1pPr>
              <a:defRPr sz="1600">
                <a:solidFill>
                  <a:srgbClr val="000000"/>
                </a:solidFill>
                <a:latin typeface="Times" pitchFamily="18" charset="0"/>
              </a:defRPr>
            </a:lvl1pPr>
          </a:lstStyle>
          <a:p>
            <a:pPr>
              <a:defRPr/>
            </a:pPr>
            <a:fld id="{F392D058-B17B-42F1-A463-2EE1450E62F9}" type="slidenum">
              <a:rPr lang="en-US"/>
              <a:pPr>
                <a:defRPr/>
              </a:pPr>
              <a:t>‹#›</a:t>
            </a:fld>
            <a:endParaRPr lang="en-US" dirty="0"/>
          </a:p>
        </p:txBody>
      </p:sp>
    </p:spTree>
  </p:cSld>
  <p:clrMapOvr>
    <a:masterClrMapping/>
  </p:clrMapOvr>
  <p:transition spd="slow">
    <p:dissolv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R - footer, date, pg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lvl1p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lIns="91402" tIns="45701" rIns="91402" bIns="45701"/>
          <a:lstStyle>
            <a:lvl1pPr>
              <a:defRPr>
                <a:solidFill>
                  <a:srgbClr val="000000"/>
                </a:solidFill>
                <a:latin typeface="Times" charset="0"/>
                <a:cs typeface="Arial" charset="0"/>
              </a:defRPr>
            </a:lvl1pPr>
          </a:lstStyle>
          <a:p>
            <a:pPr>
              <a:defRPr/>
            </a:pPr>
            <a:fld id="{A9B8BBAF-F022-4761-9BBF-77DE729359DD}" type="datetime1">
              <a:rPr lang="en-US" smtClean="0"/>
              <a:t>6/30/2017</a:t>
            </a:fld>
            <a:endParaRPr lang="en-US" dirty="0"/>
          </a:p>
        </p:txBody>
      </p:sp>
      <p:sp>
        <p:nvSpPr>
          <p:cNvPr id="4" name="Footer Placeholder 3"/>
          <p:cNvSpPr>
            <a:spLocks noGrp="1"/>
          </p:cNvSpPr>
          <p:nvPr>
            <p:ph type="ftr" sz="quarter" idx="11"/>
          </p:nvPr>
        </p:nvSpPr>
        <p:spPr>
          <a:xfrm>
            <a:off x="3124201" y="6356350"/>
            <a:ext cx="2895600" cy="365125"/>
          </a:xfrm>
          <a:prstGeom prst="rect">
            <a:avLst/>
          </a:prstGeom>
        </p:spPr>
        <p:txBody>
          <a:bodyPr lIns="91402" tIns="45701" rIns="91402" bIns="45701"/>
          <a:lstStyle>
            <a:lvl1pPr>
              <a:defRPr>
                <a:solidFill>
                  <a:srgbClr val="000000"/>
                </a:solidFill>
                <a:latin typeface="Times" charset="0"/>
                <a:cs typeface="Arial" charset="0"/>
              </a:defRPr>
            </a:lvl1pPr>
          </a:lstStyle>
          <a:p>
            <a:pPr>
              <a:defRPr/>
            </a:pPr>
            <a:endParaRPr lang="en-US"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pPr>
              <a:defRPr/>
            </a:pPr>
            <a:fld id="{0B1F199F-57D2-4B6D-9F13-13204F351CD0}" type="slidenum">
              <a:rPr lang="en-US"/>
              <a:pPr>
                <a:defRPr/>
              </a:pPr>
              <a:t>‹#›</a:t>
            </a:fld>
            <a:endParaRPr lang="en-US" dirty="0"/>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R - 20pt level w/ log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lvl1pPr>
          </a:lstStyle>
          <a:p>
            <a:r>
              <a:rPr lang="en-US" dirty="0" smtClean="0"/>
              <a:t>Click to edit Master title style</a:t>
            </a:r>
            <a:endParaRPr lang="en-US" dirty="0"/>
          </a:p>
        </p:txBody>
      </p:sp>
      <p:sp>
        <p:nvSpPr>
          <p:cNvPr id="3" name="Rectangle 243"/>
          <p:cNvSpPr>
            <a:spLocks noGrp="1" noChangeArrowheads="1"/>
          </p:cNvSpPr>
          <p:nvPr>
            <p:ph type="sldNum" sz="quarter" idx="10"/>
          </p:nvPr>
        </p:nvSpPr>
        <p:spPr>
          <a:xfrm>
            <a:off x="8815388" y="6529388"/>
            <a:ext cx="195262" cy="152400"/>
          </a:xfrm>
        </p:spPr>
        <p:txBody>
          <a:bodyPr/>
          <a:lstStyle>
            <a:lvl1pPr>
              <a:defRPr sz="1600">
                <a:solidFill>
                  <a:schemeClr val="tx1"/>
                </a:solidFill>
                <a:latin typeface="Times" pitchFamily="18" charset="0"/>
              </a:defRPr>
            </a:lvl1pPr>
          </a:lstStyle>
          <a:p>
            <a:pPr>
              <a:defRPr/>
            </a:pPr>
            <a:fld id="{4E93FE9E-AAA3-46F8-9E50-63F998A9BAD0}" type="slidenum">
              <a:rPr lang="en-US"/>
              <a:pPr>
                <a:defRPr/>
              </a:pPr>
              <a:t>‹#›</a:t>
            </a:fld>
            <a:endParaRPr lang="en-US" dirty="0"/>
          </a:p>
        </p:txBody>
      </p:sp>
    </p:spTree>
  </p:cSld>
  <p:clrMapOvr>
    <a:masterClrMapping/>
  </p:clrMapOvr>
  <p:transition spd="slow">
    <p:dissolv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2"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20" tIns="45711" rIns="91420" bIns="45711" anchor="ctr"/>
          <a:lstStyle/>
          <a:p>
            <a:endParaRPr lang="en-US" sz="2800" dirty="0">
              <a:solidFill>
                <a:srgbClr val="000000"/>
              </a:solidFill>
              <a:latin typeface="Arial" pitchFamily="34" charset="0"/>
            </a:endParaRPr>
          </a:p>
        </p:txBody>
      </p:sp>
      <p:pic>
        <p:nvPicPr>
          <p:cNvPr id="3" name="Picture 8"/>
          <p:cNvPicPr>
            <a:picLocks noChangeAspect="1" noChangeArrowheads="1"/>
          </p:cNvPicPr>
          <p:nvPr/>
        </p:nvPicPr>
        <p:blipFill>
          <a:blip r:embed="rId2" cstate="print"/>
          <a:srcRect/>
          <a:stretch>
            <a:fillRect/>
          </a:stretch>
        </p:blipFill>
        <p:spPr bwMode="auto">
          <a:xfrm>
            <a:off x="6799263" y="312739"/>
            <a:ext cx="2239962" cy="415925"/>
          </a:xfrm>
          <a:prstGeom prst="rect">
            <a:avLst/>
          </a:prstGeom>
          <a:noFill/>
          <a:ln w="9525">
            <a:noFill/>
            <a:miter lim="800000"/>
            <a:headEnd/>
            <a:tailEnd/>
          </a:ln>
        </p:spPr>
      </p:pic>
      <p:pic>
        <p:nvPicPr>
          <p:cNvPr id="4" name="Picture 11"/>
          <p:cNvPicPr>
            <a:picLocks noChangeAspect="1"/>
          </p:cNvPicPr>
          <p:nvPr/>
        </p:nvPicPr>
        <p:blipFill>
          <a:blip r:embed="rId3" cstate="print"/>
          <a:srcRect/>
          <a:stretch>
            <a:fillRect/>
          </a:stretch>
        </p:blipFill>
        <p:spPr bwMode="auto">
          <a:xfrm>
            <a:off x="90488" y="246063"/>
            <a:ext cx="3490912" cy="550862"/>
          </a:xfrm>
          <a:prstGeom prst="rect">
            <a:avLst/>
          </a:prstGeom>
          <a:noFill/>
          <a:ln w="9525">
            <a:noFill/>
            <a:miter lim="800000"/>
            <a:headEnd/>
            <a:tailEnd/>
          </a:ln>
        </p:spPr>
      </p:pic>
    </p:spTree>
  </p:cSld>
  <p:clrMapOvr>
    <a:masterClrMapping/>
  </p:clrMapOvr>
  <p:transition spd="slow">
    <p:dissolv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SR - Mission Cover Page">
    <p:spTree>
      <p:nvGrpSpPr>
        <p:cNvPr id="1" name=""/>
        <p:cNvGrpSpPr/>
        <p:nvPr/>
      </p:nvGrpSpPr>
      <p:grpSpPr>
        <a:xfrm>
          <a:off x="0" y="0"/>
          <a:ext cx="0" cy="0"/>
          <a:chOff x="0" y="0"/>
          <a:chExt cx="0" cy="0"/>
        </a:xfrm>
      </p:grpSpPr>
      <p:sp>
        <p:nvSpPr>
          <p:cNvPr id="2"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02" tIns="45701" rIns="91402" bIns="45701" anchor="ctr"/>
          <a:lstStyle/>
          <a:p>
            <a:pPr eaLnBrk="0" hangingPunct="0"/>
            <a:endParaRPr lang="en-US" sz="2800" dirty="0">
              <a:solidFill>
                <a:srgbClr val="5C1F00"/>
              </a:solidFill>
            </a:endParaRPr>
          </a:p>
        </p:txBody>
      </p:sp>
      <p:pic>
        <p:nvPicPr>
          <p:cNvPr id="3" name="Picture 8"/>
          <p:cNvPicPr>
            <a:picLocks noChangeAspect="1" noChangeArrowheads="1"/>
          </p:cNvPicPr>
          <p:nvPr/>
        </p:nvPicPr>
        <p:blipFill>
          <a:blip r:embed="rId2" cstate="print"/>
          <a:srcRect/>
          <a:stretch>
            <a:fillRect/>
          </a:stretch>
        </p:blipFill>
        <p:spPr bwMode="auto">
          <a:xfrm>
            <a:off x="6799263" y="312739"/>
            <a:ext cx="2239962" cy="415925"/>
          </a:xfrm>
          <a:prstGeom prst="rect">
            <a:avLst/>
          </a:prstGeom>
          <a:noFill/>
          <a:ln w="9525">
            <a:noFill/>
            <a:miter lim="800000"/>
            <a:headEnd/>
            <a:tailEnd/>
          </a:ln>
        </p:spPr>
      </p:pic>
      <p:pic>
        <p:nvPicPr>
          <p:cNvPr id="4" name="Picture 2" descr="http://www.usaid.gov/branding/Lockups/Lockup_GHANA_RGB_HIGH.bmp"/>
          <p:cNvPicPr>
            <a:picLocks noChangeAspect="1" noChangeArrowheads="1"/>
          </p:cNvPicPr>
          <p:nvPr userDrawn="1"/>
        </p:nvPicPr>
        <p:blipFill>
          <a:blip r:embed="rId3" cstate="print"/>
          <a:srcRect/>
          <a:stretch>
            <a:fillRect/>
          </a:stretch>
        </p:blipFill>
        <p:spPr bwMode="auto">
          <a:xfrm>
            <a:off x="92076" y="238126"/>
            <a:ext cx="3654425" cy="539750"/>
          </a:xfrm>
          <a:prstGeom prst="rect">
            <a:avLst/>
          </a:prstGeom>
          <a:noFill/>
          <a:ln w="9525">
            <a:noFill/>
            <a:miter lim="800000"/>
            <a:headEnd/>
            <a:tailEnd/>
          </a:ln>
        </p:spPr>
      </p:pic>
    </p:spTree>
  </p:cSld>
  <p:clrMapOvr>
    <a:masterClrMapping/>
  </p:clrMapOvr>
  <p:transition spd="slow">
    <p:dissolv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B6CEB1-4996-47A9-AF2A-9C0DB36494A2}" type="datetime1">
              <a:rPr lang="en-US" smtClean="0"/>
              <a:t>6/30/2017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622B19-630E-4CB6-9CE9-F6A6E86578D4}" type="slidenum">
              <a:rPr lang="en-US" smtClean="0"/>
              <a:pPr/>
              <a:t>‹#›</a:t>
            </a:fld>
            <a:endParaRPr lang="en-US"/>
          </a:p>
        </p:txBody>
      </p:sp>
    </p:spTree>
    <p:extLst>
      <p:ext uri="{BB962C8B-B14F-4D97-AF65-F5344CB8AC3E}">
        <p14:creationId xmlns:p14="http://schemas.microsoft.com/office/powerpoint/2010/main" val="26952855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1F4830-AC29-4EC6-88C6-9025111695DD}" type="datetimeFigureOut">
              <a:rPr lang="en-US" smtClean="0"/>
              <a:t>6/30/2017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B370FD-C160-4AAE-AAF7-CC5B0113AF88}" type="slidenum">
              <a:rPr lang="en-US" smtClean="0"/>
              <a:t>‹#›</a:t>
            </a:fld>
            <a:endParaRPr lang="en-US"/>
          </a:p>
        </p:txBody>
      </p:sp>
    </p:spTree>
    <p:extLst>
      <p:ext uri="{BB962C8B-B14F-4D97-AF65-F5344CB8AC3E}">
        <p14:creationId xmlns:p14="http://schemas.microsoft.com/office/powerpoint/2010/main" val="6660665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smtClean="0"/>
              <a:t>HEADER HERE</a:t>
            </a:r>
          </a:p>
        </p:txBody>
      </p:sp>
      <p:sp>
        <p:nvSpPr>
          <p:cNvPr id="4" name="Text Placeholder 7"/>
          <p:cNvSpPr>
            <a:spLocks noGrp="1"/>
          </p:cNvSpPr>
          <p:nvPr>
            <p:ph type="body" sz="quarter" idx="10"/>
          </p:nvPr>
        </p:nvSpPr>
        <p:spPr>
          <a:xfrm>
            <a:off x="612775" y="2087563"/>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smtClean="0"/>
              <a:t>Click to edit Master text styles</a:t>
            </a:r>
          </a:p>
          <a:p>
            <a:pPr lvl="0"/>
            <a:endParaRPr lang="en-US" dirty="0" smtClean="0"/>
          </a:p>
          <a:p>
            <a:pPr lvl="0"/>
            <a:endParaRPr lang="en-US" dirty="0" smtClean="0"/>
          </a:p>
          <a:p>
            <a:pPr lvl="0"/>
            <a:endParaRPr lang="en-US" dirty="0" smtClean="0"/>
          </a:p>
        </p:txBody>
      </p:sp>
    </p:spTree>
    <p:extLst>
      <p:ext uri="{BB962C8B-B14F-4D97-AF65-F5344CB8AC3E}">
        <p14:creationId xmlns:p14="http://schemas.microsoft.com/office/powerpoint/2010/main" val="184827218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eed the Future-only branded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smtClean="0"/>
              <a:t>HEADER HERE</a:t>
            </a:r>
          </a:p>
        </p:txBody>
      </p:sp>
    </p:spTree>
    <p:extLst>
      <p:ext uri="{BB962C8B-B14F-4D97-AF65-F5344CB8AC3E}">
        <p14:creationId xmlns:p14="http://schemas.microsoft.com/office/powerpoint/2010/main" val="85360276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Header, bulleted list, and photo">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smtClean="0"/>
              <a:t>HEADER HERE</a:t>
            </a:r>
          </a:p>
        </p:txBody>
      </p:sp>
      <p:sp>
        <p:nvSpPr>
          <p:cNvPr id="8" name="Text Placeholder 7"/>
          <p:cNvSpPr>
            <a:spLocks noGrp="1"/>
          </p:cNvSpPr>
          <p:nvPr>
            <p:ph type="body" sz="quarter" idx="10"/>
          </p:nvPr>
        </p:nvSpPr>
        <p:spPr>
          <a:xfrm>
            <a:off x="601663" y="2205038"/>
            <a:ext cx="4368800" cy="3840162"/>
          </a:xfrm>
          <a:prstGeom prst="rect">
            <a:avLst/>
          </a:prstGeom>
        </p:spPr>
        <p:txBody>
          <a:bodyPr/>
          <a:lstStyle>
            <a:lvl1pPr>
              <a:defRPr sz="1800">
                <a:latin typeface="Arial" panose="020B0604020202020204" pitchFamily="34" charset="0"/>
                <a:cs typeface="Arial" panose="020B0604020202020204" pitchFamily="34" charset="0"/>
              </a:defRPr>
            </a:lvl1pPr>
          </a:lstStyle>
          <a:p>
            <a:pPr lvl="0"/>
            <a:r>
              <a:rPr lang="en-US" dirty="0" smtClean="0"/>
              <a:t>Click to edit Master</a:t>
            </a:r>
            <a:endParaRPr lang="en-US" dirty="0"/>
          </a:p>
        </p:txBody>
      </p:sp>
      <p:sp>
        <p:nvSpPr>
          <p:cNvPr id="10" name="Picture Placeholder 9"/>
          <p:cNvSpPr>
            <a:spLocks noGrp="1"/>
          </p:cNvSpPr>
          <p:nvPr>
            <p:ph type="pic" sz="quarter" idx="11"/>
          </p:nvPr>
        </p:nvSpPr>
        <p:spPr>
          <a:xfrm>
            <a:off x="5325018" y="2204869"/>
            <a:ext cx="3344862" cy="3679564"/>
          </a:xfrm>
          <a:prstGeom prst="rect">
            <a:avLst/>
          </a:prstGeom>
        </p:spPr>
        <p:txBody>
          <a:bodyPr/>
          <a:lstStyle/>
          <a:p>
            <a:endParaRPr lang="en-US" dirty="0"/>
          </a:p>
        </p:txBody>
      </p:sp>
    </p:spTree>
    <p:extLst>
      <p:ext uri="{BB962C8B-B14F-4D97-AF65-F5344CB8AC3E}">
        <p14:creationId xmlns:p14="http://schemas.microsoft.com/office/powerpoint/2010/main" val="349076893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0" name="TextBox 9"/>
          <p:cNvSpPr txBox="1"/>
          <p:nvPr userDrawn="1"/>
        </p:nvSpPr>
        <p:spPr>
          <a:xfrm>
            <a:off x="358758" y="6611159"/>
            <a:ext cx="7226024" cy="230832"/>
          </a:xfrm>
          <a:prstGeom prst="rect">
            <a:avLst/>
          </a:prstGeom>
          <a:noFill/>
          <a:ln w="12700" cap="sq" cmpd="sng">
            <a:noFill/>
            <a:prstDash val="solid"/>
          </a:ln>
        </p:spPr>
        <p:txBody>
          <a:bodyPr wrap="square" rtlCol="0" anchor="t" anchorCtr="0">
            <a:spAutoFit/>
          </a:bodyPr>
          <a:lstStyle/>
          <a:p>
            <a:r>
              <a:rPr lang="en-US" sz="900" b="0" i="1" dirty="0" smtClean="0">
                <a:solidFill>
                  <a:schemeClr val="bg1"/>
                </a:solidFill>
                <a:latin typeface="Arial"/>
                <a:cs typeface="Arial"/>
              </a:rPr>
              <a:t>Photo</a:t>
            </a:r>
            <a:r>
              <a:rPr lang="en-US" sz="900" b="0" i="1" baseline="0" dirty="0" smtClean="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462856" y="5723098"/>
            <a:ext cx="5022850"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smtClean="0"/>
              <a:t>Photo credit: Name/Organization</a:t>
            </a:r>
            <a:endParaRPr lang="en-US" dirty="0"/>
          </a:p>
        </p:txBody>
      </p:sp>
      <p:sp>
        <p:nvSpPr>
          <p:cNvPr id="17" name="Text Placeholder 16"/>
          <p:cNvSpPr>
            <a:spLocks noGrp="1"/>
          </p:cNvSpPr>
          <p:nvPr>
            <p:ph type="body" sz="quarter" idx="13" hasCustomPrompt="1"/>
          </p:nvPr>
        </p:nvSpPr>
        <p:spPr>
          <a:xfrm>
            <a:off x="452438" y="5175081"/>
            <a:ext cx="8186737"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smtClean="0"/>
              <a:t>Subhead goes here</a:t>
            </a:r>
            <a:endParaRPr lang="en-US" dirty="0"/>
          </a:p>
        </p:txBody>
      </p:sp>
      <p:sp>
        <p:nvSpPr>
          <p:cNvPr id="19" name="Text Placeholder 18"/>
          <p:cNvSpPr>
            <a:spLocks noGrp="1"/>
          </p:cNvSpPr>
          <p:nvPr>
            <p:ph type="body" sz="quarter" idx="14" hasCustomPrompt="1"/>
          </p:nvPr>
        </p:nvSpPr>
        <p:spPr>
          <a:xfrm>
            <a:off x="1021842" y="3829050"/>
            <a:ext cx="7089775"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smtClean="0"/>
              <a:t>TITLE OF PRESENTATION GOES HERE AND HERE</a:t>
            </a:r>
            <a:endParaRPr lang="en-US" dirty="0"/>
          </a:p>
        </p:txBody>
      </p:sp>
    </p:spTree>
    <p:extLst>
      <p:ext uri="{BB962C8B-B14F-4D97-AF65-F5344CB8AC3E}">
        <p14:creationId xmlns:p14="http://schemas.microsoft.com/office/powerpoint/2010/main" val="341843635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Header, subhead,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smtClean="0"/>
              <a:t>HEADER HERE</a:t>
            </a:r>
          </a:p>
        </p:txBody>
      </p:sp>
      <p:sp>
        <p:nvSpPr>
          <p:cNvPr id="8" name="Text Placeholder 7"/>
          <p:cNvSpPr>
            <a:spLocks noGrp="1"/>
          </p:cNvSpPr>
          <p:nvPr>
            <p:ph type="body" sz="quarter" idx="10"/>
          </p:nvPr>
        </p:nvSpPr>
        <p:spPr>
          <a:xfrm>
            <a:off x="612775" y="2388787"/>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smtClean="0"/>
              <a:t>Click to edit Master text styles</a:t>
            </a:r>
          </a:p>
          <a:p>
            <a:pPr lvl="0"/>
            <a:endParaRPr lang="en-US" dirty="0" smtClean="0"/>
          </a:p>
          <a:p>
            <a:pPr lvl="0"/>
            <a:endParaRPr lang="en-US" dirty="0" smtClean="0"/>
          </a:p>
          <a:p>
            <a:pPr lvl="0"/>
            <a:endParaRPr lang="en-US" dirty="0" smtClean="0"/>
          </a:p>
        </p:txBody>
      </p:sp>
      <p:sp>
        <p:nvSpPr>
          <p:cNvPr id="14" name="Text Placeholder 13"/>
          <p:cNvSpPr>
            <a:spLocks noGrp="1"/>
          </p:cNvSpPr>
          <p:nvPr>
            <p:ph type="body" sz="quarter" idx="11" hasCustomPrompt="1"/>
          </p:nvPr>
        </p:nvSpPr>
        <p:spPr>
          <a:xfrm>
            <a:off x="516477" y="1903413"/>
            <a:ext cx="8153400" cy="452437"/>
          </a:xfrm>
          <a:prstGeom prst="rect">
            <a:avLst/>
          </a:prstGeom>
        </p:spPr>
        <p:txBody>
          <a:bodyPr/>
          <a:lstStyle>
            <a:lvl1pPr marL="0" indent="0">
              <a:buNone/>
              <a:defRPr sz="2100" b="1" baseline="0">
                <a:solidFill>
                  <a:srgbClr val="D37D28"/>
                </a:solidFill>
                <a:latin typeface="Arial" panose="020B0604020202020204" pitchFamily="34" charset="0"/>
                <a:cs typeface="Arial" panose="020B0604020202020204" pitchFamily="34" charset="0"/>
              </a:defRPr>
            </a:lvl1pPr>
          </a:lstStyle>
          <a:p>
            <a:pPr lvl="0"/>
            <a:r>
              <a:rPr lang="en-US" dirty="0" smtClean="0"/>
              <a:t>Subhead goes here</a:t>
            </a:r>
            <a:endParaRPr lang="en-US" dirty="0"/>
          </a:p>
        </p:txBody>
      </p:sp>
    </p:spTree>
    <p:extLst>
      <p:ext uri="{BB962C8B-B14F-4D97-AF65-F5344CB8AC3E}">
        <p14:creationId xmlns:p14="http://schemas.microsoft.com/office/powerpoint/2010/main" val="40731412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10" name="TextBox 9"/>
          <p:cNvSpPr txBox="1"/>
          <p:nvPr userDrawn="1"/>
        </p:nvSpPr>
        <p:spPr>
          <a:xfrm>
            <a:off x="358758" y="6611159"/>
            <a:ext cx="7226024" cy="230832"/>
          </a:xfrm>
          <a:prstGeom prst="rect">
            <a:avLst/>
          </a:prstGeom>
          <a:noFill/>
          <a:ln w="12700" cap="sq" cmpd="sng">
            <a:noFill/>
            <a:prstDash val="solid"/>
          </a:ln>
        </p:spPr>
        <p:txBody>
          <a:bodyPr wrap="square" rtlCol="0" anchor="t" anchorCtr="0">
            <a:spAutoFit/>
          </a:bodyPr>
          <a:lstStyle/>
          <a:p>
            <a:r>
              <a:rPr lang="en-US" sz="900" b="0" i="1" dirty="0" smtClean="0">
                <a:solidFill>
                  <a:schemeClr val="bg1"/>
                </a:solidFill>
                <a:latin typeface="Arial"/>
                <a:cs typeface="Arial"/>
              </a:rPr>
              <a:t>Photo</a:t>
            </a:r>
            <a:r>
              <a:rPr lang="en-US" sz="900" b="0" i="1" baseline="0" dirty="0" smtClean="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462856" y="5723098"/>
            <a:ext cx="5022850"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smtClean="0"/>
              <a:t>Photo credit: Name/Organization</a:t>
            </a:r>
            <a:endParaRPr lang="en-US" dirty="0"/>
          </a:p>
        </p:txBody>
      </p:sp>
      <p:sp>
        <p:nvSpPr>
          <p:cNvPr id="17" name="Text Placeholder 16"/>
          <p:cNvSpPr>
            <a:spLocks noGrp="1"/>
          </p:cNvSpPr>
          <p:nvPr>
            <p:ph type="body" sz="quarter" idx="13" hasCustomPrompt="1"/>
          </p:nvPr>
        </p:nvSpPr>
        <p:spPr>
          <a:xfrm>
            <a:off x="452438" y="5175081"/>
            <a:ext cx="8186737"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smtClean="0"/>
              <a:t>Subhead goes here</a:t>
            </a:r>
            <a:endParaRPr lang="en-US" dirty="0"/>
          </a:p>
        </p:txBody>
      </p:sp>
      <p:sp>
        <p:nvSpPr>
          <p:cNvPr id="19" name="Text Placeholder 18"/>
          <p:cNvSpPr>
            <a:spLocks noGrp="1"/>
          </p:cNvSpPr>
          <p:nvPr>
            <p:ph type="body" sz="quarter" idx="14" hasCustomPrompt="1"/>
          </p:nvPr>
        </p:nvSpPr>
        <p:spPr>
          <a:xfrm>
            <a:off x="1021842" y="3829050"/>
            <a:ext cx="7089775"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smtClean="0"/>
              <a:t>TITLE OF PRESENTATION GOES HERE AND HERE</a:t>
            </a:r>
            <a:endParaRPr lang="en-US" dirty="0"/>
          </a:p>
        </p:txBody>
      </p:sp>
    </p:spTree>
    <p:extLst>
      <p:ext uri="{BB962C8B-B14F-4D97-AF65-F5344CB8AC3E}">
        <p14:creationId xmlns:p14="http://schemas.microsoft.com/office/powerpoint/2010/main" val="7230176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R - Country Con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solidFill>
                  <a:schemeClr val="tx1"/>
                </a:solidFill>
              </a:defRPr>
            </a:lvl1pPr>
          </a:lstStyle>
          <a:p>
            <a:r>
              <a:rPr lang="en-US" smtClean="0"/>
              <a:t>Click to edit Master title style</a:t>
            </a:r>
            <a:endParaRPr lang="en-US" dirty="0"/>
          </a:p>
        </p:txBody>
      </p:sp>
      <p:sp>
        <p:nvSpPr>
          <p:cNvPr id="3" name="Rectangle 243"/>
          <p:cNvSpPr>
            <a:spLocks noGrp="1" noChangeArrowheads="1"/>
          </p:cNvSpPr>
          <p:nvPr>
            <p:ph type="sldNum" sz="quarter" idx="10"/>
          </p:nvPr>
        </p:nvSpPr>
        <p:spPr>
          <a:xfrm>
            <a:off x="8736014" y="6529388"/>
            <a:ext cx="407987" cy="328612"/>
          </a:xfrm>
        </p:spPr>
        <p:txBody>
          <a:bodyPr/>
          <a:lstStyle>
            <a:lvl1pPr algn="r">
              <a:defRPr sz="1200">
                <a:solidFill>
                  <a:schemeClr val="tx1"/>
                </a:solidFill>
                <a:latin typeface="+mn-lt"/>
              </a:defRPr>
            </a:lvl1pPr>
          </a:lstStyle>
          <a:p>
            <a:pPr>
              <a:defRPr/>
            </a:pPr>
            <a:fld id="{94A32929-5117-4014-99BB-100515B0EF6B}" type="slidenum">
              <a:rPr lang="en-US"/>
              <a:pPr>
                <a:defRPr/>
              </a:pPr>
              <a:t>‹#›</a:t>
            </a:fld>
            <a:endParaRPr lang="en-US" dirty="0"/>
          </a:p>
        </p:txBody>
      </p:sp>
    </p:spTree>
  </p:cSld>
  <p:clrMapOvr>
    <a:masterClrMapping/>
  </p:clrMapOvr>
  <p:transition spd="slow">
    <p:dissolv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01909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smtClean="0"/>
              <a:t>Click to edit Master title style</a:t>
            </a:r>
            <a:endParaRPr lang="en-US" altLang="en-US" dirty="0" smtClean="0"/>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0" indent="0">
              <a:buNone/>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smtClean="0"/>
              <a:t>Click to edit Master text styles</a:t>
            </a:r>
          </a:p>
          <a:p>
            <a:pPr lvl="0"/>
            <a:endParaRPr lang="en-US" dirty="0" smtClean="0"/>
          </a:p>
        </p:txBody>
      </p:sp>
    </p:spTree>
    <p:extLst>
      <p:ext uri="{BB962C8B-B14F-4D97-AF65-F5344CB8AC3E}">
        <p14:creationId xmlns:p14="http://schemas.microsoft.com/office/powerpoint/2010/main" val="155039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SR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2209800"/>
            <a:ext cx="3810001"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09800"/>
            <a:ext cx="3810001"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R - 20pt lower">
    <p:spTree>
      <p:nvGrpSpPr>
        <p:cNvPr id="1" name=""/>
        <p:cNvGrpSpPr/>
        <p:nvPr/>
      </p:nvGrpSpPr>
      <p:grpSpPr>
        <a:xfrm>
          <a:off x="0" y="0"/>
          <a:ext cx="0" cy="0"/>
          <a:chOff x="0" y="0"/>
          <a:chExt cx="0" cy="0"/>
        </a:xfrm>
      </p:grpSpPr>
      <p:sp>
        <p:nvSpPr>
          <p:cNvPr id="4" name="Title 3"/>
          <p:cNvSpPr>
            <a:spLocks noGrp="1"/>
          </p:cNvSpPr>
          <p:nvPr>
            <p:ph type="title"/>
          </p:nvPr>
        </p:nvSpPr>
        <p:spPr>
          <a:xfrm>
            <a:off x="2133689" y="271463"/>
            <a:ext cx="4578350" cy="609600"/>
          </a:xfrm>
        </p:spPr>
        <p:txBody>
          <a:bodyPr/>
          <a:lstStyle>
            <a:lvl1pPr algn="ctr">
              <a:defRPr sz="2000"/>
            </a:lvl1pPr>
          </a:lstStyle>
          <a:p>
            <a:r>
              <a:rPr lang="en-US" smtClean="0"/>
              <a:t>Click to edit Master title style</a:t>
            </a:r>
            <a:endParaRPr lang="en-US"/>
          </a:p>
        </p:txBody>
      </p:sp>
      <p:sp>
        <p:nvSpPr>
          <p:cNvPr id="3" name="Rectangle 243"/>
          <p:cNvSpPr>
            <a:spLocks noGrp="1" noChangeArrowheads="1"/>
          </p:cNvSpPr>
          <p:nvPr>
            <p:ph type="sldNum" sz="quarter" idx="10"/>
          </p:nvPr>
        </p:nvSpPr>
        <p:spPr>
          <a:xfrm>
            <a:off x="8815388" y="6529388"/>
            <a:ext cx="195262" cy="152400"/>
          </a:xfrm>
        </p:spPr>
        <p:txBody>
          <a:bodyPr/>
          <a:lstStyle>
            <a:lvl1pPr>
              <a:defRPr sz="1600">
                <a:solidFill>
                  <a:schemeClr val="tx1"/>
                </a:solidFill>
                <a:latin typeface="Times" pitchFamily="18" charset="0"/>
              </a:defRPr>
            </a:lvl1pPr>
          </a:lstStyle>
          <a:p>
            <a:pPr>
              <a:defRPr/>
            </a:pPr>
            <a:fld id="{79442C22-6C32-424F-B619-DF10D654AA30}" type="slidenum">
              <a:rPr lang="en-US"/>
              <a:pPr>
                <a:defRPr/>
              </a:pPr>
              <a:t>‹#›</a:t>
            </a:fld>
            <a:endParaRPr lang="en-US" dirty="0"/>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R - 24pt">
    <p:spTree>
      <p:nvGrpSpPr>
        <p:cNvPr id="1" name=""/>
        <p:cNvGrpSpPr/>
        <p:nvPr/>
      </p:nvGrpSpPr>
      <p:grpSpPr>
        <a:xfrm>
          <a:off x="0" y="0"/>
          <a:ext cx="0" cy="0"/>
          <a:chOff x="0" y="0"/>
          <a:chExt cx="0" cy="0"/>
        </a:xfrm>
      </p:grpSpPr>
      <p:sp>
        <p:nvSpPr>
          <p:cNvPr id="2" name="Title 1"/>
          <p:cNvSpPr>
            <a:spLocks noGrp="1"/>
          </p:cNvSpPr>
          <p:nvPr>
            <p:ph type="title"/>
          </p:nvPr>
        </p:nvSpPr>
        <p:spPr>
          <a:xfrm>
            <a:off x="2159447" y="219948"/>
            <a:ext cx="4578350" cy="609600"/>
          </a:xfrm>
        </p:spPr>
        <p:txBody>
          <a:bodyPr/>
          <a:lstStyle>
            <a:lvl1pPr algn="ctr">
              <a:defRPr/>
            </a:lvl1pPr>
          </a:lstStyle>
          <a:p>
            <a:r>
              <a:rPr lang="en-US" smtClean="0"/>
              <a:t>Click to edit Master title style</a:t>
            </a:r>
            <a:endParaRPr lang="en-US"/>
          </a:p>
        </p:txBody>
      </p:sp>
      <p:sp>
        <p:nvSpPr>
          <p:cNvPr id="3" name="Slide Number Placeholder 2"/>
          <p:cNvSpPr>
            <a:spLocks noGrp="1"/>
          </p:cNvSpPr>
          <p:nvPr>
            <p:ph type="sldNum" sz="quarter" idx="10"/>
          </p:nvPr>
        </p:nvSpPr>
        <p:spPr>
          <a:xfrm>
            <a:off x="8815388" y="6529388"/>
            <a:ext cx="195262" cy="152400"/>
          </a:xfrm>
        </p:spPr>
        <p:txBody>
          <a:bodyPr/>
          <a:lstStyle>
            <a:lvl1pPr>
              <a:defRPr sz="1600">
                <a:solidFill>
                  <a:schemeClr val="tx1"/>
                </a:solidFill>
                <a:latin typeface="Times" pitchFamily="18" charset="0"/>
              </a:defRPr>
            </a:lvl1pPr>
          </a:lstStyle>
          <a:p>
            <a:pPr>
              <a:defRPr/>
            </a:pPr>
            <a:fld id="{3C80967C-A95E-4313-A34A-14BA198D99F7}" type="slidenum">
              <a:rPr lang="en-US"/>
              <a:pPr>
                <a:defRPr/>
              </a:pPr>
              <a:t>‹#›</a:t>
            </a:fld>
            <a:endParaRPr lang="en-US" dirty="0"/>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SR - no title">
    <p:spTree>
      <p:nvGrpSpPr>
        <p:cNvPr id="1" name=""/>
        <p:cNvGrpSpPr/>
        <p:nvPr/>
      </p:nvGrpSpPr>
      <p:grpSpPr>
        <a:xfrm>
          <a:off x="0" y="0"/>
          <a:ext cx="0" cy="0"/>
          <a:chOff x="0" y="0"/>
          <a:chExt cx="0" cy="0"/>
        </a:xfrm>
      </p:grpSpPr>
      <p:sp>
        <p:nvSpPr>
          <p:cNvPr id="2" name="Rectangle 243"/>
          <p:cNvSpPr>
            <a:spLocks noGrp="1" noChangeArrowheads="1"/>
          </p:cNvSpPr>
          <p:nvPr>
            <p:ph type="sldNum" sz="quarter" idx="10"/>
          </p:nvPr>
        </p:nvSpPr>
        <p:spPr>
          <a:xfrm>
            <a:off x="8815388" y="6529388"/>
            <a:ext cx="195262" cy="152400"/>
          </a:xfrm>
        </p:spPr>
        <p:txBody>
          <a:bodyPr/>
          <a:lstStyle>
            <a:lvl1pPr>
              <a:defRPr sz="1600">
                <a:solidFill>
                  <a:schemeClr val="tx1"/>
                </a:solidFill>
                <a:latin typeface="Times" pitchFamily="18" charset="0"/>
              </a:defRPr>
            </a:lvl1pPr>
          </a:lstStyle>
          <a:p>
            <a:pPr>
              <a:defRPr/>
            </a:pPr>
            <a:fld id="{A67A3A78-C0AA-4A37-9DF4-FB1CEA2FD77F}" type="slidenum">
              <a:rPr lang="en-US"/>
              <a:pPr>
                <a:defRPr/>
              </a:pPr>
              <a:t>‹#›</a:t>
            </a:fld>
            <a:endParaRPr lang="en-US" dirty="0"/>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R - footer, date, pg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2000"/>
            </a:lvl1p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lIns="91402" tIns="45701" rIns="91402" bIns="45701"/>
          <a:lstStyle>
            <a:lvl1pPr>
              <a:defRPr>
                <a:latin typeface="Times" charset="0"/>
                <a:cs typeface="Arial" charset="0"/>
              </a:defRPr>
            </a:lvl1pPr>
          </a:lstStyle>
          <a:p>
            <a:pPr>
              <a:defRPr/>
            </a:pPr>
            <a:fld id="{7BEACA04-0FDF-4D57-B195-FA786DE2BF5B}" type="datetime1">
              <a:rPr lang="en-US" smtClean="0"/>
              <a:t>6/30/2017</a:t>
            </a:fld>
            <a:endParaRPr lang="en-US" dirty="0"/>
          </a:p>
        </p:txBody>
      </p:sp>
      <p:sp>
        <p:nvSpPr>
          <p:cNvPr id="4" name="Footer Placeholder 3"/>
          <p:cNvSpPr>
            <a:spLocks noGrp="1"/>
          </p:cNvSpPr>
          <p:nvPr>
            <p:ph type="ftr" sz="quarter" idx="11"/>
          </p:nvPr>
        </p:nvSpPr>
        <p:spPr>
          <a:xfrm>
            <a:off x="3124201" y="6356350"/>
            <a:ext cx="2895600" cy="365125"/>
          </a:xfrm>
          <a:prstGeom prst="rect">
            <a:avLst/>
          </a:prstGeom>
        </p:spPr>
        <p:txBody>
          <a:bodyPr lIns="91402" tIns="45701" rIns="91402" bIns="45701"/>
          <a:lstStyle>
            <a:lvl1pPr>
              <a:defRPr>
                <a:latin typeface="Times" charset="0"/>
                <a:cs typeface="Arial" charset="0"/>
              </a:defRPr>
            </a:lvl1pPr>
          </a:lstStyle>
          <a:p>
            <a:pPr>
              <a:defRPr/>
            </a:pPr>
            <a:endParaRPr lang="en-US" dirty="0"/>
          </a:p>
        </p:txBody>
      </p:sp>
      <p:sp>
        <p:nvSpPr>
          <p:cNvPr id="5" name="Slide Number Placeholder 4"/>
          <p:cNvSpPr>
            <a:spLocks noGrp="1"/>
          </p:cNvSpPr>
          <p:nvPr>
            <p:ph type="sldNum" sz="quarter" idx="12"/>
          </p:nvPr>
        </p:nvSpPr>
        <p:spPr/>
        <p:txBody>
          <a:bodyPr/>
          <a:lstStyle>
            <a:lvl1pPr>
              <a:defRPr>
                <a:solidFill>
                  <a:schemeClr val="tx1"/>
                </a:solidFill>
              </a:defRPr>
            </a:lvl1pPr>
          </a:lstStyle>
          <a:p>
            <a:pPr>
              <a:defRPr/>
            </a:pPr>
            <a:fld id="{87B3DC2D-9ADF-4B9B-8911-9D20ED862214}" type="slidenum">
              <a:rPr lang="en-US"/>
              <a:pPr>
                <a:defRPr/>
              </a:pPr>
              <a:t>‹#›</a:t>
            </a:fld>
            <a:endParaRPr lang="en-US" dirty="0"/>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3.xml"/><Relationship Id="rId1" Type="http://schemas.openxmlformats.org/officeDocument/2006/relationships/slideLayout" Target="../slideLayouts/slideLayout31.xml"/><Relationship Id="rId4" Type="http://schemas.openxmlformats.org/officeDocument/2006/relationships/image" Target="../media/image2.png"/></Relationships>
</file>

<file path=ppt/slideMasters/_rels/slideMaster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theme" Target="../theme/theme18.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1"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1"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1" Type="http://schemas.openxmlformats.org/officeDocument/2006/relationships/theme" Target="../theme/theme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2.pn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1.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63763" y="1069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0" y="1816100"/>
            <a:ext cx="8382001" cy="43561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dirty="0"/>
          </a:p>
        </p:txBody>
      </p:sp>
      <p:pic>
        <p:nvPicPr>
          <p:cNvPr id="1029" name="Picture 408"/>
          <p:cNvPicPr>
            <a:picLocks noChangeAspect="1" noChangeArrowheads="1"/>
          </p:cNvPicPr>
          <p:nvPr/>
        </p:nvPicPr>
        <p:blipFill>
          <a:blip r:embed="rId12" cstate="print"/>
          <a:srcRect/>
          <a:stretch>
            <a:fillRect/>
          </a:stretch>
        </p:blipFill>
        <p:spPr bwMode="auto">
          <a:xfrm>
            <a:off x="6889751" y="319088"/>
            <a:ext cx="2128838" cy="388937"/>
          </a:xfrm>
          <a:prstGeom prst="rect">
            <a:avLst/>
          </a:prstGeom>
          <a:noFill/>
          <a:ln w="9525">
            <a:noFill/>
            <a:miter lim="800000"/>
            <a:headEnd/>
            <a:tailEnd/>
          </a:ln>
        </p:spPr>
      </p:pic>
      <p:pic>
        <p:nvPicPr>
          <p:cNvPr id="1030" name="Picture 9"/>
          <p:cNvPicPr>
            <a:picLocks noChangeAspect="1" noChangeArrowheads="1"/>
          </p:cNvPicPr>
          <p:nvPr/>
        </p:nvPicPr>
        <p:blipFill>
          <a:blip r:embed="rId1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1" y="6516689"/>
            <a:ext cx="412750" cy="341312"/>
          </a:xfrm>
          <a:prstGeom prst="rect">
            <a:avLst/>
          </a:prstGeom>
        </p:spPr>
        <p:txBody>
          <a:bodyPr lIns="91420" tIns="45711" rIns="91420" bIns="45711"/>
          <a:lstStyle>
            <a:lvl1pPr>
              <a:defRPr sz="1200">
                <a:solidFill>
                  <a:prstClr val="black">
                    <a:tint val="75000"/>
                  </a:prstClr>
                </a:solidFill>
                <a:latin typeface="+mj-lt"/>
                <a:cs typeface="Arial" charset="0"/>
              </a:defRPr>
            </a:lvl1pPr>
          </a:lstStyle>
          <a:p>
            <a:pPr>
              <a:defRPr/>
            </a:pPr>
            <a:fld id="{406D951D-BF2A-49BF-8002-47F5EA48013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327" r:id="rId1"/>
    <p:sldLayoutId id="2147484328" r:id="rId2"/>
    <p:sldLayoutId id="2147484329" r:id="rId3"/>
    <p:sldLayoutId id="2147484330" r:id="rId4"/>
    <p:sldLayoutId id="2147484331" r:id="rId5"/>
    <p:sldLayoutId id="2147484332" r:id="rId6"/>
    <p:sldLayoutId id="2147484333" r:id="rId7"/>
    <p:sldLayoutId id="2147484334" r:id="rId8"/>
    <p:sldLayoutId id="2147484335" r:id="rId9"/>
    <p:sldLayoutId id="2147484336" r:id="rId10"/>
  </p:sldLayoutIdLst>
  <p:transition spd="slow">
    <p:dissolve/>
  </p:transition>
  <p:hf hdr="0" ftr="0" dt="0"/>
  <p:txStyles>
    <p:titleStyle>
      <a:lvl1pPr algn="ctr" rtl="0" eaLnBrk="0" fontAlgn="base" hangingPunct="0">
        <a:spcBef>
          <a:spcPct val="0"/>
        </a:spcBef>
        <a:spcAft>
          <a:spcPct val="0"/>
        </a:spcAft>
        <a:defRPr sz="2400" b="1">
          <a:solidFill>
            <a:schemeClr val="tx2"/>
          </a:solidFill>
          <a:latin typeface="Gill Sans MT" pitchFamily="34" charset="0"/>
          <a:ea typeface="+mj-ea"/>
          <a:cs typeface="+mj-cs"/>
        </a:defRPr>
      </a:lvl1pPr>
      <a:lvl2pPr algn="l" rtl="0" eaLnBrk="0" fontAlgn="base" hangingPunct="0">
        <a:spcBef>
          <a:spcPct val="0"/>
        </a:spcBef>
        <a:spcAft>
          <a:spcPct val="0"/>
        </a:spcAft>
        <a:defRPr sz="2400" b="1">
          <a:solidFill>
            <a:schemeClr val="tx2"/>
          </a:solidFill>
          <a:latin typeface="Gill Sans MT" pitchFamily="34" charset="0"/>
        </a:defRPr>
      </a:lvl2pPr>
      <a:lvl3pPr algn="l" rtl="0" eaLnBrk="0" fontAlgn="base" hangingPunct="0">
        <a:spcBef>
          <a:spcPct val="0"/>
        </a:spcBef>
        <a:spcAft>
          <a:spcPct val="0"/>
        </a:spcAft>
        <a:defRPr sz="2400" b="1">
          <a:solidFill>
            <a:schemeClr val="tx2"/>
          </a:solidFill>
          <a:latin typeface="Gill Sans MT" pitchFamily="34" charset="0"/>
        </a:defRPr>
      </a:lvl3pPr>
      <a:lvl4pPr algn="l" rtl="0" eaLnBrk="0" fontAlgn="base" hangingPunct="0">
        <a:spcBef>
          <a:spcPct val="0"/>
        </a:spcBef>
        <a:spcAft>
          <a:spcPct val="0"/>
        </a:spcAft>
        <a:defRPr sz="2400" b="1">
          <a:solidFill>
            <a:schemeClr val="tx2"/>
          </a:solidFill>
          <a:latin typeface="Gill Sans MT" pitchFamily="34" charset="0"/>
        </a:defRPr>
      </a:lvl4pPr>
      <a:lvl5pPr algn="l" rtl="0" eaLnBrk="0" fontAlgn="base" hangingPunct="0">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1277" indent="-341277" algn="l" rtl="0" eaLnBrk="0" fontAlgn="base" hangingPunct="0">
        <a:spcBef>
          <a:spcPct val="20000"/>
        </a:spcBef>
        <a:spcAft>
          <a:spcPct val="0"/>
        </a:spcAft>
        <a:buChar char="•"/>
        <a:defRPr sz="2400">
          <a:solidFill>
            <a:schemeClr val="tx1"/>
          </a:solidFill>
          <a:latin typeface="+mn-lt"/>
          <a:ea typeface="+mn-ea"/>
          <a:cs typeface="+mn-cs"/>
        </a:defRPr>
      </a:lvl1pPr>
      <a:lvl2pPr marL="741285" indent="-284133" algn="l" rtl="0" eaLnBrk="0" fontAlgn="base" hangingPunct="0">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1292" indent="-226989" algn="l" rtl="0" eaLnBrk="0" fontAlgn="base" hangingPunct="0">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8444"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5595"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76463" y="180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1" y="1143000"/>
            <a:ext cx="8382001" cy="50292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7"/>
          <p:cNvSpPr>
            <a:spLocks noChangeArrowheads="1"/>
          </p:cNvSpPr>
          <p:nvPr/>
        </p:nvSpPr>
        <p:spPr bwMode="auto">
          <a:xfrm>
            <a:off x="0" y="914402"/>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a:solidFill>
                <a:srgbClr val="000000"/>
              </a:solidFill>
              <a:latin typeface="Arial" charset="0"/>
              <a:cs typeface="Arial" charset="0"/>
            </a:endParaRPr>
          </a:p>
        </p:txBody>
      </p:sp>
      <p:pic>
        <p:nvPicPr>
          <p:cNvPr id="1029" name="Picture 408"/>
          <p:cNvPicPr>
            <a:picLocks noChangeAspect="1" noChangeArrowheads="1"/>
          </p:cNvPicPr>
          <p:nvPr/>
        </p:nvPicPr>
        <p:blipFill>
          <a:blip r:embed="rId2" cstate="print"/>
          <a:srcRect/>
          <a:stretch>
            <a:fillRect/>
          </a:stretch>
        </p:blipFill>
        <p:spPr bwMode="auto">
          <a:xfrm>
            <a:off x="6889752" y="319088"/>
            <a:ext cx="2128838" cy="388937"/>
          </a:xfrm>
          <a:prstGeom prst="rect">
            <a:avLst/>
          </a:prstGeom>
          <a:noFill/>
          <a:ln w="9525">
            <a:noFill/>
            <a:miter lim="800000"/>
            <a:headEnd/>
            <a:tailEnd/>
          </a:ln>
          <a:effectLst/>
        </p:spPr>
      </p:pic>
      <p:pic>
        <p:nvPicPr>
          <p:cNvPr id="1030" name="Picture 9"/>
          <p:cNvPicPr>
            <a:picLocks noChangeAspect="1" noChangeArrowheads="1"/>
          </p:cNvPicPr>
          <p:nvPr/>
        </p:nvPicPr>
        <p:blipFill>
          <a:blip r:embed="rId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2" y="6516690"/>
            <a:ext cx="412750" cy="341312"/>
          </a:xfrm>
          <a:prstGeom prst="rect">
            <a:avLst/>
          </a:prstGeom>
        </p:spPr>
        <p:txBody>
          <a:bodyPr lIns="91420" tIns="45711" rIns="91420" bIns="45711"/>
          <a:lstStyle>
            <a:lvl1pPr>
              <a:defRPr sz="1200">
                <a:latin typeface="+mj-lt"/>
              </a:defRPr>
            </a:lvl1pPr>
          </a:lstStyle>
          <a:p>
            <a:fld id="{BE29BD10-E5C3-4FEF-9D11-70A6397E650A}" type="slidenum">
              <a:rPr lang="en-US" smtClean="0">
                <a:solidFill>
                  <a:prstClr val="black">
                    <a:tint val="75000"/>
                  </a:prstClr>
                </a:solidFill>
                <a:cs typeface="Arial" charset="0"/>
              </a:rPr>
              <a:pPr/>
              <a:t>‹#›</a:t>
            </a:fld>
            <a:endParaRPr lang="en-US">
              <a:solidFill>
                <a:prstClr val="black">
                  <a:tint val="75000"/>
                </a:prstClr>
              </a:solidFill>
              <a:cs typeface="Arial" charset="0"/>
            </a:endParaRPr>
          </a:p>
        </p:txBody>
      </p:sp>
    </p:spTree>
  </p:cSld>
  <p:clrMap bg1="lt1" tx1="dk1" bg2="lt2" tx2="dk2" accent1="accent1" accent2="accent2" accent3="accent3" accent4="accent4" accent5="accent5" accent6="accent6" hlink="hlink" folHlink="folHlink"/>
  <p:transition spd="slow">
    <p:dissolve/>
  </p:transition>
  <p:hf hdr="0" ftr="0" dt="0"/>
  <p:txStyles>
    <p:titleStyle>
      <a:lvl1pPr algn="l" rtl="0" eaLnBrk="1" fontAlgn="base" hangingPunct="1">
        <a:spcBef>
          <a:spcPct val="0"/>
        </a:spcBef>
        <a:spcAft>
          <a:spcPct val="0"/>
        </a:spcAft>
        <a:defRPr sz="2400" b="1">
          <a:solidFill>
            <a:schemeClr val="tx2"/>
          </a:solidFill>
          <a:latin typeface="Gill Sans MT" pitchFamily="34" charset="0"/>
          <a:ea typeface="+mj-ea"/>
          <a:cs typeface="+mj-cs"/>
        </a:defRPr>
      </a:lvl1pPr>
      <a:lvl2pPr algn="l" rtl="0" eaLnBrk="1" fontAlgn="base" hangingPunct="1">
        <a:spcBef>
          <a:spcPct val="0"/>
        </a:spcBef>
        <a:spcAft>
          <a:spcPct val="0"/>
        </a:spcAft>
        <a:defRPr sz="2400" b="1">
          <a:solidFill>
            <a:schemeClr val="tx2"/>
          </a:solidFill>
          <a:latin typeface="Gill Sans MT" pitchFamily="34" charset="0"/>
        </a:defRPr>
      </a:lvl2pPr>
      <a:lvl3pPr algn="l" rtl="0" eaLnBrk="1" fontAlgn="base" hangingPunct="1">
        <a:spcBef>
          <a:spcPct val="0"/>
        </a:spcBef>
        <a:spcAft>
          <a:spcPct val="0"/>
        </a:spcAft>
        <a:defRPr sz="2400" b="1">
          <a:solidFill>
            <a:schemeClr val="tx2"/>
          </a:solidFill>
          <a:latin typeface="Gill Sans MT" pitchFamily="34" charset="0"/>
        </a:defRPr>
      </a:lvl3pPr>
      <a:lvl4pPr algn="l" rtl="0" eaLnBrk="1" fontAlgn="base" hangingPunct="1">
        <a:spcBef>
          <a:spcPct val="0"/>
        </a:spcBef>
        <a:spcAft>
          <a:spcPct val="0"/>
        </a:spcAft>
        <a:defRPr sz="2400" b="1">
          <a:solidFill>
            <a:schemeClr val="tx2"/>
          </a:solidFill>
          <a:latin typeface="Gill Sans MT" pitchFamily="34" charset="0"/>
        </a:defRPr>
      </a:lvl4pPr>
      <a:lvl5pPr algn="l" rtl="0" eaLnBrk="1" fontAlgn="base" hangingPunct="1">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2828" indent="-342828" algn="l" rtl="0" eaLnBrk="1" fontAlgn="base" hangingPunct="1">
        <a:spcBef>
          <a:spcPct val="20000"/>
        </a:spcBef>
        <a:spcAft>
          <a:spcPct val="0"/>
        </a:spcAft>
        <a:buChar char="•"/>
        <a:defRPr sz="2400">
          <a:solidFill>
            <a:schemeClr val="tx1"/>
          </a:solidFill>
          <a:latin typeface="+mn-lt"/>
          <a:ea typeface="+mn-ea"/>
          <a:cs typeface="+mn-cs"/>
        </a:defRPr>
      </a:lvl1pPr>
      <a:lvl2pPr marL="742793" indent="-285690" algn="l" rtl="0" eaLnBrk="1" fontAlgn="base" hangingPunct="1">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2757" indent="-228551" algn="l" rtl="0" eaLnBrk="1" fontAlgn="base" hangingPunct="1">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9860"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6964"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76463" y="180975"/>
            <a:ext cx="4578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0" tIns="45711" rIns="91420" bIns="45711"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1143000"/>
            <a:ext cx="8382001"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0" tIns="45711" rIns="91420" bIns="45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7"/>
          <p:cNvSpPr>
            <a:spLocks noChangeArrowheads="1"/>
          </p:cNvSpPr>
          <p:nvPr/>
        </p:nvSpPr>
        <p:spPr bwMode="auto">
          <a:xfrm>
            <a:off x="0" y="914401"/>
            <a:ext cx="9144000" cy="26988"/>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0" tIns="45711" rIns="91420" bIns="45711" anchor="ctr"/>
          <a:lstStyle/>
          <a:p>
            <a:pPr eaLnBrk="0" hangingPunct="0"/>
            <a:endParaRPr lang="en-US" sz="2800" smtClean="0">
              <a:solidFill>
                <a:srgbClr val="000000"/>
              </a:solidFill>
            </a:endParaRPr>
          </a:p>
        </p:txBody>
      </p:sp>
      <p:pic>
        <p:nvPicPr>
          <p:cNvPr id="1029" name="Picture 40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9751" y="319088"/>
            <a:ext cx="2128838"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900" y="269875"/>
            <a:ext cx="18430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7"/>
          <p:cNvSpPr>
            <a:spLocks noGrp="1" noChangeArrowheads="1"/>
          </p:cNvSpPr>
          <p:nvPr>
            <p:ph type="sldNum" sz="quarter" idx="4"/>
          </p:nvPr>
        </p:nvSpPr>
        <p:spPr>
          <a:xfrm>
            <a:off x="8731251" y="6516689"/>
            <a:ext cx="412750" cy="341312"/>
          </a:xfrm>
          <a:prstGeom prst="rect">
            <a:avLst/>
          </a:prstGeom>
        </p:spPr>
        <p:txBody>
          <a:bodyPr lIns="91420" tIns="45711" rIns="91420" bIns="45711"/>
          <a:lstStyle>
            <a:lvl1pPr>
              <a:defRPr sz="1200">
                <a:solidFill>
                  <a:prstClr val="black">
                    <a:tint val="75000"/>
                  </a:prstClr>
                </a:solidFill>
                <a:latin typeface="+mj-lt"/>
                <a:cs typeface="Arial" charset="0"/>
              </a:defRPr>
            </a:lvl1pPr>
          </a:lstStyle>
          <a:p>
            <a:pPr>
              <a:defRPr/>
            </a:pPr>
            <a:fld id="{F0DD7BE9-AAA2-468C-8944-A3322EE1C10D}" type="slidenum">
              <a:rPr lang="en-US"/>
              <a:pPr>
                <a:defRPr/>
              </a:pPr>
              <a:t>‹#›</a:t>
            </a:fld>
            <a:endParaRPr lang="en-US"/>
          </a:p>
        </p:txBody>
      </p:sp>
    </p:spTree>
  </p:cSld>
  <p:clrMap bg1="lt1" tx1="dk1" bg2="lt2" tx2="dk2" accent1="accent1" accent2="accent2" accent3="accent3" accent4="accent4" accent5="accent5" accent6="accent6" hlink="hlink" folHlink="folHlink"/>
  <p:transition spd="slow">
    <p:dissolve/>
  </p:transition>
  <p:hf hdr="0" ftr="0" dt="0"/>
  <p:txStyles>
    <p:titleStyle>
      <a:lvl1pPr algn="l" rtl="0" eaLnBrk="0" fontAlgn="base" hangingPunct="0">
        <a:spcBef>
          <a:spcPct val="0"/>
        </a:spcBef>
        <a:spcAft>
          <a:spcPct val="0"/>
        </a:spcAft>
        <a:defRPr sz="2400" b="1">
          <a:solidFill>
            <a:schemeClr val="tx2"/>
          </a:solidFill>
          <a:latin typeface="Gill Sans MT" pitchFamily="34" charset="0"/>
          <a:ea typeface="+mj-ea"/>
          <a:cs typeface="+mj-cs"/>
        </a:defRPr>
      </a:lvl1pPr>
      <a:lvl2pPr algn="l" rtl="0" eaLnBrk="0" fontAlgn="base" hangingPunct="0">
        <a:spcBef>
          <a:spcPct val="0"/>
        </a:spcBef>
        <a:spcAft>
          <a:spcPct val="0"/>
        </a:spcAft>
        <a:defRPr sz="2400" b="1">
          <a:solidFill>
            <a:schemeClr val="tx2"/>
          </a:solidFill>
          <a:latin typeface="Gill Sans MT" pitchFamily="34" charset="0"/>
        </a:defRPr>
      </a:lvl2pPr>
      <a:lvl3pPr algn="l" rtl="0" eaLnBrk="0" fontAlgn="base" hangingPunct="0">
        <a:spcBef>
          <a:spcPct val="0"/>
        </a:spcBef>
        <a:spcAft>
          <a:spcPct val="0"/>
        </a:spcAft>
        <a:defRPr sz="2400" b="1">
          <a:solidFill>
            <a:schemeClr val="tx2"/>
          </a:solidFill>
          <a:latin typeface="Gill Sans MT" pitchFamily="34" charset="0"/>
        </a:defRPr>
      </a:lvl3pPr>
      <a:lvl4pPr algn="l" rtl="0" eaLnBrk="0" fontAlgn="base" hangingPunct="0">
        <a:spcBef>
          <a:spcPct val="0"/>
        </a:spcBef>
        <a:spcAft>
          <a:spcPct val="0"/>
        </a:spcAft>
        <a:defRPr sz="2400" b="1">
          <a:solidFill>
            <a:schemeClr val="tx2"/>
          </a:solidFill>
          <a:latin typeface="Gill Sans MT" pitchFamily="34" charset="0"/>
        </a:defRPr>
      </a:lvl4pPr>
      <a:lvl5pPr algn="l" rtl="0" eaLnBrk="0" fontAlgn="base" hangingPunct="0">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1277" indent="-341277" algn="l" rtl="0" eaLnBrk="0" fontAlgn="base" hangingPunct="0">
        <a:spcBef>
          <a:spcPct val="20000"/>
        </a:spcBef>
        <a:spcAft>
          <a:spcPct val="0"/>
        </a:spcAft>
        <a:buChar char="•"/>
        <a:defRPr sz="2400">
          <a:solidFill>
            <a:schemeClr val="tx1"/>
          </a:solidFill>
          <a:latin typeface="+mn-lt"/>
          <a:ea typeface="+mn-ea"/>
          <a:cs typeface="+mn-cs"/>
        </a:defRPr>
      </a:lvl1pPr>
      <a:lvl2pPr marL="741285" indent="-284133" algn="l" rtl="0" eaLnBrk="0" fontAlgn="base" hangingPunct="0">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1292" indent="-226989" algn="l" rtl="0" eaLnBrk="0" fontAlgn="base" hangingPunct="0">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8444"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5595"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76463" y="180975"/>
            <a:ext cx="4578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1143000"/>
            <a:ext cx="83820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7"/>
          <p:cNvSpPr>
            <a:spLocks noChangeArrowheads="1"/>
          </p:cNvSpPr>
          <p:nvPr/>
        </p:nvSpPr>
        <p:spPr bwMode="auto">
          <a:xfrm>
            <a:off x="0" y="914400"/>
            <a:ext cx="9144000" cy="26988"/>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nchor="ctr"/>
          <a:lstStyle/>
          <a:p>
            <a:pPr eaLnBrk="0" hangingPunct="0"/>
            <a:endParaRPr lang="en-US" sz="2800" smtClean="0">
              <a:solidFill>
                <a:srgbClr val="000000"/>
              </a:solidFill>
            </a:endParaRPr>
          </a:p>
        </p:txBody>
      </p:sp>
      <p:pic>
        <p:nvPicPr>
          <p:cNvPr id="1029" name="Picture 40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9750" y="319088"/>
            <a:ext cx="2128838"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900" y="269875"/>
            <a:ext cx="18430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7"/>
          <p:cNvSpPr>
            <a:spLocks noGrp="1" noChangeArrowheads="1"/>
          </p:cNvSpPr>
          <p:nvPr>
            <p:ph type="sldNum" sz="quarter" idx="4"/>
          </p:nvPr>
        </p:nvSpPr>
        <p:spPr>
          <a:xfrm>
            <a:off x="8731250" y="6516688"/>
            <a:ext cx="412750" cy="341312"/>
          </a:xfrm>
          <a:prstGeom prst="rect">
            <a:avLst/>
          </a:prstGeom>
        </p:spPr>
        <p:txBody>
          <a:bodyPr lIns="91430" tIns="45716" rIns="91430" bIns="45716"/>
          <a:lstStyle>
            <a:lvl1pPr>
              <a:defRPr sz="1200">
                <a:solidFill>
                  <a:prstClr val="black">
                    <a:tint val="75000"/>
                  </a:prstClr>
                </a:solidFill>
                <a:latin typeface="+mj-lt"/>
                <a:cs typeface="Arial" charset="0"/>
              </a:defRPr>
            </a:lvl1pPr>
          </a:lstStyle>
          <a:p>
            <a:pPr>
              <a:defRPr/>
            </a:pPr>
            <a:fld id="{8079BB4D-31A1-4315-858C-3DD06BF6FEC5}" type="slidenum">
              <a:rPr lang="en-US"/>
              <a:pPr>
                <a:defRPr/>
              </a:pPr>
              <a:t>‹#›</a:t>
            </a:fld>
            <a:endParaRPr lang="en-US"/>
          </a:p>
        </p:txBody>
      </p:sp>
    </p:spTree>
  </p:cSld>
  <p:clrMap bg1="lt1" tx1="dk1" bg2="lt2" tx2="dk2" accent1="accent1" accent2="accent2" accent3="accent3" accent4="accent4" accent5="accent5" accent6="accent6" hlink="hlink" folHlink="folHlink"/>
  <p:hf hdr="0" ftr="0" dt="0"/>
  <p:txStyles>
    <p:titleStyle>
      <a:lvl1pPr algn="l" rtl="0" eaLnBrk="0" fontAlgn="base" hangingPunct="0">
        <a:spcBef>
          <a:spcPct val="0"/>
        </a:spcBef>
        <a:spcAft>
          <a:spcPct val="0"/>
        </a:spcAft>
        <a:defRPr sz="2400" b="1">
          <a:solidFill>
            <a:schemeClr val="tx2"/>
          </a:solidFill>
          <a:latin typeface="Gill Sans MT" pitchFamily="34" charset="0"/>
          <a:ea typeface="+mj-ea"/>
          <a:cs typeface="+mj-cs"/>
        </a:defRPr>
      </a:lvl1pPr>
      <a:lvl2pPr algn="l" rtl="0" eaLnBrk="0" fontAlgn="base" hangingPunct="0">
        <a:spcBef>
          <a:spcPct val="0"/>
        </a:spcBef>
        <a:spcAft>
          <a:spcPct val="0"/>
        </a:spcAft>
        <a:defRPr sz="2400" b="1">
          <a:solidFill>
            <a:schemeClr val="tx2"/>
          </a:solidFill>
          <a:latin typeface="Gill Sans MT" pitchFamily="34" charset="0"/>
        </a:defRPr>
      </a:lvl2pPr>
      <a:lvl3pPr algn="l" rtl="0" eaLnBrk="0" fontAlgn="base" hangingPunct="0">
        <a:spcBef>
          <a:spcPct val="0"/>
        </a:spcBef>
        <a:spcAft>
          <a:spcPct val="0"/>
        </a:spcAft>
        <a:defRPr sz="2400" b="1">
          <a:solidFill>
            <a:schemeClr val="tx2"/>
          </a:solidFill>
          <a:latin typeface="Gill Sans MT" pitchFamily="34" charset="0"/>
        </a:defRPr>
      </a:lvl3pPr>
      <a:lvl4pPr algn="l" rtl="0" eaLnBrk="0" fontAlgn="base" hangingPunct="0">
        <a:spcBef>
          <a:spcPct val="0"/>
        </a:spcBef>
        <a:spcAft>
          <a:spcPct val="0"/>
        </a:spcAft>
        <a:defRPr sz="2400" b="1">
          <a:solidFill>
            <a:schemeClr val="tx2"/>
          </a:solidFill>
          <a:latin typeface="Gill Sans MT" pitchFamily="34" charset="0"/>
        </a:defRPr>
      </a:lvl4pPr>
      <a:lvl5pPr algn="l" rtl="0" eaLnBrk="0" fontAlgn="base" hangingPunct="0">
        <a:spcBef>
          <a:spcPct val="0"/>
        </a:spcBef>
        <a:spcAft>
          <a:spcPct val="0"/>
        </a:spcAft>
        <a:defRPr sz="2400" b="1">
          <a:solidFill>
            <a:schemeClr val="tx2"/>
          </a:solidFill>
          <a:latin typeface="Gill Sans MT" pitchFamily="34" charset="0"/>
        </a:defRPr>
      </a:lvl5pPr>
      <a:lvl6pPr marL="457152" algn="l" rtl="0" eaLnBrk="1" fontAlgn="base" hangingPunct="1">
        <a:spcBef>
          <a:spcPct val="0"/>
        </a:spcBef>
        <a:spcAft>
          <a:spcPct val="0"/>
        </a:spcAft>
        <a:defRPr sz="2400" b="1">
          <a:solidFill>
            <a:schemeClr val="tx2"/>
          </a:solidFill>
          <a:latin typeface="Arial" charset="0"/>
        </a:defRPr>
      </a:lvl6pPr>
      <a:lvl7pPr marL="914303" algn="l" rtl="0" eaLnBrk="1" fontAlgn="base" hangingPunct="1">
        <a:spcBef>
          <a:spcPct val="0"/>
        </a:spcBef>
        <a:spcAft>
          <a:spcPct val="0"/>
        </a:spcAft>
        <a:defRPr sz="2400" b="1">
          <a:solidFill>
            <a:schemeClr val="tx2"/>
          </a:solidFill>
          <a:latin typeface="Arial" charset="0"/>
        </a:defRPr>
      </a:lvl7pPr>
      <a:lvl8pPr marL="1371455" algn="l" rtl="0" eaLnBrk="1" fontAlgn="base" hangingPunct="1">
        <a:spcBef>
          <a:spcPct val="0"/>
        </a:spcBef>
        <a:spcAft>
          <a:spcPct val="0"/>
        </a:spcAft>
        <a:defRPr sz="2400" b="1">
          <a:solidFill>
            <a:schemeClr val="tx2"/>
          </a:solidFill>
          <a:latin typeface="Arial" charset="0"/>
        </a:defRPr>
      </a:lvl8pPr>
      <a:lvl9pPr marL="1828606" algn="l" rtl="0" eaLnBrk="1" fontAlgn="base" hangingPunct="1">
        <a:spcBef>
          <a:spcPct val="0"/>
        </a:spcBef>
        <a:spcAft>
          <a:spcPct val="0"/>
        </a:spcAft>
        <a:defRPr sz="2400" b="1">
          <a:solidFill>
            <a:schemeClr val="tx2"/>
          </a:solidFill>
          <a:latin typeface="Arial" charset="0"/>
        </a:defRPr>
      </a:lvl9pPr>
    </p:titleStyle>
    <p:bodyStyle>
      <a:lvl1pPr marL="341313" indent="-341313" algn="l" rtl="0" eaLnBrk="0" fontAlgn="base" hangingPunct="0">
        <a:spcBef>
          <a:spcPct val="20000"/>
        </a:spcBef>
        <a:spcAft>
          <a:spcPct val="0"/>
        </a:spcAft>
        <a:buChar char="•"/>
        <a:defRPr sz="24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1413" indent="-227013" algn="l" rtl="0" eaLnBrk="0" fontAlgn="base" hangingPunct="0">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8613" indent="-227013"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5813" indent="-227013"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333" indent="-228576" algn="l" rtl="0" eaLnBrk="1" fontAlgn="base" hangingPunct="1">
        <a:spcBef>
          <a:spcPct val="20000"/>
        </a:spcBef>
        <a:spcAft>
          <a:spcPct val="0"/>
        </a:spcAft>
        <a:buChar char="»"/>
        <a:defRPr sz="1600">
          <a:solidFill>
            <a:schemeClr val="tx1"/>
          </a:solidFill>
          <a:latin typeface="+mn-lt"/>
        </a:defRPr>
      </a:lvl6pPr>
      <a:lvl7pPr marL="2971485" indent="-228576" algn="l" rtl="0" eaLnBrk="1" fontAlgn="base" hangingPunct="1">
        <a:spcBef>
          <a:spcPct val="20000"/>
        </a:spcBef>
        <a:spcAft>
          <a:spcPct val="0"/>
        </a:spcAft>
        <a:buChar char="»"/>
        <a:defRPr sz="1600">
          <a:solidFill>
            <a:schemeClr val="tx1"/>
          </a:solidFill>
          <a:latin typeface="+mn-lt"/>
        </a:defRPr>
      </a:lvl7pPr>
      <a:lvl8pPr marL="3428637" indent="-228576" algn="l" rtl="0" eaLnBrk="1" fontAlgn="base" hangingPunct="1">
        <a:spcBef>
          <a:spcPct val="20000"/>
        </a:spcBef>
        <a:spcAft>
          <a:spcPct val="0"/>
        </a:spcAft>
        <a:buChar char="»"/>
        <a:defRPr sz="1600">
          <a:solidFill>
            <a:schemeClr val="tx1"/>
          </a:solidFill>
          <a:latin typeface="+mn-lt"/>
        </a:defRPr>
      </a:lvl8pPr>
      <a:lvl9pPr marL="3885788" indent="-228576"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303" rtl="0" eaLnBrk="1" latinLnBrk="0" hangingPunct="1">
        <a:defRPr sz="1800" kern="1200">
          <a:solidFill>
            <a:schemeClr val="tx1"/>
          </a:solidFill>
          <a:latin typeface="+mn-lt"/>
          <a:ea typeface="+mn-ea"/>
          <a:cs typeface="+mn-cs"/>
        </a:defRPr>
      </a:lvl1pPr>
      <a:lvl2pPr marL="457152" algn="l" defTabSz="914303" rtl="0" eaLnBrk="1" latinLnBrk="0" hangingPunct="1">
        <a:defRPr sz="1800" kern="1200">
          <a:solidFill>
            <a:schemeClr val="tx1"/>
          </a:solidFill>
          <a:latin typeface="+mn-lt"/>
          <a:ea typeface="+mn-ea"/>
          <a:cs typeface="+mn-cs"/>
        </a:defRPr>
      </a:lvl2pPr>
      <a:lvl3pPr marL="914303" algn="l" defTabSz="914303" rtl="0" eaLnBrk="1" latinLnBrk="0" hangingPunct="1">
        <a:defRPr sz="1800" kern="1200">
          <a:solidFill>
            <a:schemeClr val="tx1"/>
          </a:solidFill>
          <a:latin typeface="+mn-lt"/>
          <a:ea typeface="+mn-ea"/>
          <a:cs typeface="+mn-cs"/>
        </a:defRPr>
      </a:lvl3pPr>
      <a:lvl4pPr marL="1371455" algn="l" defTabSz="914303" rtl="0" eaLnBrk="1" latinLnBrk="0" hangingPunct="1">
        <a:defRPr sz="1800" kern="1200">
          <a:solidFill>
            <a:schemeClr val="tx1"/>
          </a:solidFill>
          <a:latin typeface="+mn-lt"/>
          <a:ea typeface="+mn-ea"/>
          <a:cs typeface="+mn-cs"/>
        </a:defRPr>
      </a:lvl4pPr>
      <a:lvl5pPr marL="1828606" algn="l" defTabSz="914303" rtl="0" eaLnBrk="1" latinLnBrk="0" hangingPunct="1">
        <a:defRPr sz="1800" kern="1200">
          <a:solidFill>
            <a:schemeClr val="tx1"/>
          </a:solidFill>
          <a:latin typeface="+mn-lt"/>
          <a:ea typeface="+mn-ea"/>
          <a:cs typeface="+mn-cs"/>
        </a:defRPr>
      </a:lvl5pPr>
      <a:lvl6pPr marL="2285758" algn="l" defTabSz="914303" rtl="0" eaLnBrk="1" latinLnBrk="0" hangingPunct="1">
        <a:defRPr sz="1800" kern="1200">
          <a:solidFill>
            <a:schemeClr val="tx1"/>
          </a:solidFill>
          <a:latin typeface="+mn-lt"/>
          <a:ea typeface="+mn-ea"/>
          <a:cs typeface="+mn-cs"/>
        </a:defRPr>
      </a:lvl6pPr>
      <a:lvl7pPr marL="2742909" algn="l" defTabSz="914303" rtl="0" eaLnBrk="1" latinLnBrk="0" hangingPunct="1">
        <a:defRPr sz="1800" kern="1200">
          <a:solidFill>
            <a:schemeClr val="tx1"/>
          </a:solidFill>
          <a:latin typeface="+mn-lt"/>
          <a:ea typeface="+mn-ea"/>
          <a:cs typeface="+mn-cs"/>
        </a:defRPr>
      </a:lvl7pPr>
      <a:lvl8pPr marL="3200061" algn="l" defTabSz="914303" rtl="0" eaLnBrk="1" latinLnBrk="0" hangingPunct="1">
        <a:defRPr sz="1800" kern="1200">
          <a:solidFill>
            <a:schemeClr val="tx1"/>
          </a:solidFill>
          <a:latin typeface="+mn-lt"/>
          <a:ea typeface="+mn-ea"/>
          <a:cs typeface="+mn-cs"/>
        </a:defRPr>
      </a:lvl8pPr>
      <a:lvl9pPr marL="3657212" algn="l" defTabSz="914303"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63763" y="1069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0" y="1816100"/>
            <a:ext cx="8382001" cy="43561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dirty="0">
              <a:solidFill>
                <a:srgbClr val="5C1F00"/>
              </a:solidFill>
            </a:endParaRPr>
          </a:p>
        </p:txBody>
      </p:sp>
      <p:pic>
        <p:nvPicPr>
          <p:cNvPr id="1029" name="Picture 408"/>
          <p:cNvPicPr>
            <a:picLocks noChangeAspect="1" noChangeArrowheads="1"/>
          </p:cNvPicPr>
          <p:nvPr/>
        </p:nvPicPr>
        <p:blipFill>
          <a:blip r:embed="rId3" cstate="print"/>
          <a:srcRect/>
          <a:stretch>
            <a:fillRect/>
          </a:stretch>
        </p:blipFill>
        <p:spPr bwMode="auto">
          <a:xfrm>
            <a:off x="6889751" y="319088"/>
            <a:ext cx="2128838" cy="388937"/>
          </a:xfrm>
          <a:prstGeom prst="rect">
            <a:avLst/>
          </a:prstGeom>
          <a:noFill/>
          <a:ln w="9525">
            <a:noFill/>
            <a:miter lim="800000"/>
            <a:headEnd/>
            <a:tailEnd/>
          </a:ln>
        </p:spPr>
      </p:pic>
      <p:pic>
        <p:nvPicPr>
          <p:cNvPr id="1030" name="Picture 9"/>
          <p:cNvPicPr>
            <a:picLocks noChangeAspect="1" noChangeArrowheads="1"/>
          </p:cNvPicPr>
          <p:nvPr/>
        </p:nvPicPr>
        <p:blipFill>
          <a:blip r:embed="rId4"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1" y="6516689"/>
            <a:ext cx="412750" cy="341312"/>
          </a:xfrm>
          <a:prstGeom prst="rect">
            <a:avLst/>
          </a:prstGeom>
        </p:spPr>
        <p:txBody>
          <a:bodyPr lIns="91420" tIns="45711" rIns="91420" bIns="45711"/>
          <a:lstStyle>
            <a:lvl1pPr>
              <a:defRPr sz="1200">
                <a:solidFill>
                  <a:prstClr val="black">
                    <a:tint val="75000"/>
                  </a:prstClr>
                </a:solidFill>
                <a:latin typeface="+mj-lt"/>
                <a:cs typeface="Arial" charset="0"/>
              </a:defRPr>
            </a:lvl1pPr>
          </a:lstStyle>
          <a:p>
            <a:pPr>
              <a:defRPr/>
            </a:pPr>
            <a:fld id="{406D951D-BF2A-49BF-8002-47F5EA48013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486" r:id="rId1"/>
  </p:sldLayoutIdLst>
  <p:transition spd="slow">
    <p:dissolve/>
  </p:transition>
  <p:hf hdr="0" ftr="0" dt="0"/>
  <p:txStyles>
    <p:titleStyle>
      <a:lvl1pPr algn="ctr" rtl="0" eaLnBrk="0" fontAlgn="base" hangingPunct="0">
        <a:spcBef>
          <a:spcPct val="0"/>
        </a:spcBef>
        <a:spcAft>
          <a:spcPct val="0"/>
        </a:spcAft>
        <a:defRPr sz="2400" b="1">
          <a:solidFill>
            <a:schemeClr val="tx2"/>
          </a:solidFill>
          <a:latin typeface="Gill Sans MT" pitchFamily="34" charset="0"/>
          <a:ea typeface="+mj-ea"/>
          <a:cs typeface="+mj-cs"/>
        </a:defRPr>
      </a:lvl1pPr>
      <a:lvl2pPr algn="l" rtl="0" eaLnBrk="0" fontAlgn="base" hangingPunct="0">
        <a:spcBef>
          <a:spcPct val="0"/>
        </a:spcBef>
        <a:spcAft>
          <a:spcPct val="0"/>
        </a:spcAft>
        <a:defRPr sz="2400" b="1">
          <a:solidFill>
            <a:schemeClr val="tx2"/>
          </a:solidFill>
          <a:latin typeface="Gill Sans MT" pitchFamily="34" charset="0"/>
        </a:defRPr>
      </a:lvl2pPr>
      <a:lvl3pPr algn="l" rtl="0" eaLnBrk="0" fontAlgn="base" hangingPunct="0">
        <a:spcBef>
          <a:spcPct val="0"/>
        </a:spcBef>
        <a:spcAft>
          <a:spcPct val="0"/>
        </a:spcAft>
        <a:defRPr sz="2400" b="1">
          <a:solidFill>
            <a:schemeClr val="tx2"/>
          </a:solidFill>
          <a:latin typeface="Gill Sans MT" pitchFamily="34" charset="0"/>
        </a:defRPr>
      </a:lvl3pPr>
      <a:lvl4pPr algn="l" rtl="0" eaLnBrk="0" fontAlgn="base" hangingPunct="0">
        <a:spcBef>
          <a:spcPct val="0"/>
        </a:spcBef>
        <a:spcAft>
          <a:spcPct val="0"/>
        </a:spcAft>
        <a:defRPr sz="2400" b="1">
          <a:solidFill>
            <a:schemeClr val="tx2"/>
          </a:solidFill>
          <a:latin typeface="Gill Sans MT" pitchFamily="34" charset="0"/>
        </a:defRPr>
      </a:lvl4pPr>
      <a:lvl5pPr algn="l" rtl="0" eaLnBrk="0" fontAlgn="base" hangingPunct="0">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1277" indent="-341277" algn="l" rtl="0" eaLnBrk="0" fontAlgn="base" hangingPunct="0">
        <a:spcBef>
          <a:spcPct val="20000"/>
        </a:spcBef>
        <a:spcAft>
          <a:spcPct val="0"/>
        </a:spcAft>
        <a:buChar char="•"/>
        <a:defRPr sz="2400">
          <a:solidFill>
            <a:schemeClr val="tx1"/>
          </a:solidFill>
          <a:latin typeface="+mn-lt"/>
          <a:ea typeface="+mn-ea"/>
          <a:cs typeface="+mn-cs"/>
        </a:defRPr>
      </a:lvl1pPr>
      <a:lvl2pPr marL="741285" indent="-284133" algn="l" rtl="0" eaLnBrk="0" fontAlgn="base" hangingPunct="0">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1292" indent="-226989" algn="l" rtl="0" eaLnBrk="0" fontAlgn="base" hangingPunct="0">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8444"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5595"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4478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209800"/>
            <a:ext cx="777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fld id="{9B09F1E5-FBB9-48AE-A049-48CFD8AB6BF0}" type="datetime1">
              <a:rPr lang="en-US" smtClean="0">
                <a:solidFill>
                  <a:srgbClr val="000000"/>
                </a:solidFill>
                <a:latin typeface="Arial" pitchFamily="34" charset="0"/>
                <a:cs typeface="+mn-cs"/>
              </a:rPr>
              <a:t>6/30/2017</a:t>
            </a:fld>
            <a:endParaRPr lang="en-US">
              <a:solidFill>
                <a:srgbClr val="000000"/>
              </a:solidFill>
              <a:latin typeface="Arial" pitchFamily="34" charset="0"/>
              <a:cs typeface="+mn-cs"/>
            </a:endParaRPr>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200"/>
            </a:lvl1pPr>
          </a:lstStyle>
          <a:p>
            <a:pPr>
              <a:defRPr/>
            </a:pPr>
            <a:endParaRPr lang="en-US">
              <a:solidFill>
                <a:srgbClr val="000000"/>
              </a:solidFill>
              <a:latin typeface="Arial" pitchFamily="34" charset="0"/>
              <a:cs typeface="+mn-cs"/>
            </a:endParaRPr>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DEB44755-CF49-41F8-B006-A918DCC8EEA3}" type="slidenum">
              <a:rPr lang="en-US">
                <a:solidFill>
                  <a:srgbClr val="000000"/>
                </a:solidFill>
                <a:latin typeface="Arial" pitchFamily="34" charset="0"/>
                <a:cs typeface="+mn-cs"/>
              </a:rPr>
              <a:pPr>
                <a:defRPr/>
              </a:pPr>
              <a:t>‹#›</a:t>
            </a:fld>
            <a:endParaRPr lang="en-US">
              <a:solidFill>
                <a:srgbClr val="000000"/>
              </a:solidFill>
              <a:latin typeface="Arial" pitchFamily="34" charset="0"/>
              <a:cs typeface="+mn-cs"/>
            </a:endParaRPr>
          </a:p>
        </p:txBody>
      </p:sp>
      <p:sp>
        <p:nvSpPr>
          <p:cNvPr id="1031" name="Rectangle 7"/>
          <p:cNvSpPr>
            <a:spLocks noChangeArrowheads="1"/>
          </p:cNvSpPr>
          <p:nvPr userDrawn="1"/>
        </p:nvSpPr>
        <p:spPr bwMode="auto">
          <a:xfrm>
            <a:off x="0" y="1066800"/>
            <a:ext cx="9144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200" smtClean="0">
              <a:solidFill>
                <a:srgbClr val="000000"/>
              </a:solidFill>
              <a:latin typeface="Arial" pitchFamily="34" charset="0"/>
              <a:cs typeface="+mn-cs"/>
            </a:endParaRPr>
          </a:p>
        </p:txBody>
      </p:sp>
      <p:sp>
        <p:nvSpPr>
          <p:cNvPr id="1032" name="Rectangle 8"/>
          <p:cNvSpPr>
            <a:spLocks noChangeArrowheads="1"/>
          </p:cNvSpPr>
          <p:nvPr userDrawn="1"/>
        </p:nvSpPr>
        <p:spPr bwMode="auto">
          <a:xfrm>
            <a:off x="0" y="1219200"/>
            <a:ext cx="152400" cy="56388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sz="2800" smtClean="0">
              <a:solidFill>
                <a:srgbClr val="002A6C"/>
              </a:solidFill>
              <a:cs typeface="+mn-cs"/>
            </a:endParaRPr>
          </a:p>
        </p:txBody>
      </p:sp>
      <p:pic>
        <p:nvPicPr>
          <p:cNvPr id="1033" name="Picture 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63464"/>
          <a:stretch>
            <a:fillRect/>
          </a:stretch>
        </p:blipFill>
        <p:spPr bwMode="auto">
          <a:xfrm>
            <a:off x="227013" y="228600"/>
            <a:ext cx="242252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hf hdr="0" ftr="0" dt="0"/>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pitchFamily="34" charset="0"/>
        </a:defRPr>
      </a:lvl2pPr>
      <a:lvl3pPr algn="l" rtl="0" eaLnBrk="0" fontAlgn="base" hangingPunct="0">
        <a:spcBef>
          <a:spcPct val="0"/>
        </a:spcBef>
        <a:spcAft>
          <a:spcPct val="0"/>
        </a:spcAft>
        <a:defRPr sz="3600" b="1">
          <a:solidFill>
            <a:schemeClr val="tx2"/>
          </a:solidFill>
          <a:latin typeface="Arial" pitchFamily="34" charset="0"/>
        </a:defRPr>
      </a:lvl3pPr>
      <a:lvl4pPr algn="l" rtl="0" eaLnBrk="0" fontAlgn="base" hangingPunct="0">
        <a:spcBef>
          <a:spcPct val="0"/>
        </a:spcBef>
        <a:spcAft>
          <a:spcPct val="0"/>
        </a:spcAft>
        <a:defRPr sz="3600" b="1">
          <a:solidFill>
            <a:schemeClr val="tx2"/>
          </a:solidFill>
          <a:latin typeface="Arial" pitchFamily="34" charset="0"/>
        </a:defRPr>
      </a:lvl4pPr>
      <a:lvl5pPr algn="l" rtl="0" eaLnBrk="0" fontAlgn="base" hangingPunct="0">
        <a:spcBef>
          <a:spcPct val="0"/>
        </a:spcBef>
        <a:spcAft>
          <a:spcPct val="0"/>
        </a:spcAft>
        <a:defRPr sz="3600" b="1">
          <a:solidFill>
            <a:schemeClr val="tx2"/>
          </a:solidFill>
          <a:latin typeface="Arial" pitchFamily="34" charset="0"/>
        </a:defRPr>
      </a:lvl5pPr>
      <a:lvl6pPr marL="457200" algn="l" rtl="0" fontAlgn="base">
        <a:spcBef>
          <a:spcPct val="0"/>
        </a:spcBef>
        <a:spcAft>
          <a:spcPct val="0"/>
        </a:spcAft>
        <a:defRPr sz="3600" b="1">
          <a:solidFill>
            <a:schemeClr val="tx2"/>
          </a:solidFill>
          <a:latin typeface="Arial" pitchFamily="34" charset="0"/>
        </a:defRPr>
      </a:lvl6pPr>
      <a:lvl7pPr marL="914400" algn="l" rtl="0" fontAlgn="base">
        <a:spcBef>
          <a:spcPct val="0"/>
        </a:spcBef>
        <a:spcAft>
          <a:spcPct val="0"/>
        </a:spcAft>
        <a:defRPr sz="3600" b="1">
          <a:solidFill>
            <a:schemeClr val="tx2"/>
          </a:solidFill>
          <a:latin typeface="Arial" pitchFamily="34" charset="0"/>
        </a:defRPr>
      </a:lvl7pPr>
      <a:lvl8pPr marL="1371600" algn="l" rtl="0" fontAlgn="base">
        <a:spcBef>
          <a:spcPct val="0"/>
        </a:spcBef>
        <a:spcAft>
          <a:spcPct val="0"/>
        </a:spcAft>
        <a:defRPr sz="3600" b="1">
          <a:solidFill>
            <a:schemeClr val="tx2"/>
          </a:solidFill>
          <a:latin typeface="Arial" pitchFamily="34" charset="0"/>
        </a:defRPr>
      </a:lvl8pPr>
      <a:lvl9pPr marL="1828800" algn="l" rtl="0" fontAlgn="base">
        <a:spcBef>
          <a:spcPct val="0"/>
        </a:spcBef>
        <a:spcAft>
          <a:spcPct val="0"/>
        </a:spcAft>
        <a:defRPr sz="36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4478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209800"/>
            <a:ext cx="777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fld id="{571CD50F-E7DF-4299-AC6C-BD626E8CA72F}" type="datetime1">
              <a:rPr lang="en-US" smtClean="0">
                <a:solidFill>
                  <a:srgbClr val="000000"/>
                </a:solidFill>
                <a:latin typeface="Arial" pitchFamily="34" charset="0"/>
                <a:cs typeface="+mn-cs"/>
              </a:rPr>
              <a:t>6/30/2017</a:t>
            </a:fld>
            <a:endParaRPr lang="en-US">
              <a:solidFill>
                <a:srgbClr val="000000"/>
              </a:solidFill>
              <a:latin typeface="Arial" pitchFamily="34" charset="0"/>
              <a:cs typeface="+mn-cs"/>
            </a:endParaRPr>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200"/>
            </a:lvl1pPr>
          </a:lstStyle>
          <a:p>
            <a:pPr>
              <a:defRPr/>
            </a:pPr>
            <a:endParaRPr lang="en-US">
              <a:solidFill>
                <a:srgbClr val="000000"/>
              </a:solidFill>
              <a:latin typeface="Arial" pitchFamily="34" charset="0"/>
              <a:cs typeface="+mn-cs"/>
            </a:endParaRPr>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DEB44755-CF49-41F8-B006-A918DCC8EEA3}" type="slidenum">
              <a:rPr lang="en-US">
                <a:solidFill>
                  <a:srgbClr val="000000"/>
                </a:solidFill>
                <a:latin typeface="Arial" pitchFamily="34" charset="0"/>
                <a:cs typeface="+mn-cs"/>
              </a:rPr>
              <a:pPr>
                <a:defRPr/>
              </a:pPr>
              <a:t>‹#›</a:t>
            </a:fld>
            <a:endParaRPr lang="en-US">
              <a:solidFill>
                <a:srgbClr val="000000"/>
              </a:solidFill>
              <a:latin typeface="Arial" pitchFamily="34" charset="0"/>
              <a:cs typeface="+mn-cs"/>
            </a:endParaRPr>
          </a:p>
        </p:txBody>
      </p:sp>
      <p:sp>
        <p:nvSpPr>
          <p:cNvPr id="1031" name="Rectangle 7"/>
          <p:cNvSpPr>
            <a:spLocks noChangeArrowheads="1"/>
          </p:cNvSpPr>
          <p:nvPr userDrawn="1"/>
        </p:nvSpPr>
        <p:spPr bwMode="auto">
          <a:xfrm>
            <a:off x="0" y="1066800"/>
            <a:ext cx="9144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200" smtClean="0">
              <a:solidFill>
                <a:srgbClr val="000000"/>
              </a:solidFill>
              <a:latin typeface="Arial" pitchFamily="34" charset="0"/>
              <a:cs typeface="+mn-cs"/>
            </a:endParaRPr>
          </a:p>
        </p:txBody>
      </p:sp>
      <p:sp>
        <p:nvSpPr>
          <p:cNvPr id="1032" name="Rectangle 8"/>
          <p:cNvSpPr>
            <a:spLocks noChangeArrowheads="1"/>
          </p:cNvSpPr>
          <p:nvPr userDrawn="1"/>
        </p:nvSpPr>
        <p:spPr bwMode="auto">
          <a:xfrm>
            <a:off x="0" y="1219200"/>
            <a:ext cx="152400" cy="56388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sz="2800" smtClean="0">
              <a:solidFill>
                <a:srgbClr val="002A6C"/>
              </a:solidFill>
              <a:cs typeface="+mn-cs"/>
            </a:endParaRPr>
          </a:p>
        </p:txBody>
      </p:sp>
      <p:pic>
        <p:nvPicPr>
          <p:cNvPr id="1033" name="Picture 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63464"/>
          <a:stretch>
            <a:fillRect/>
          </a:stretch>
        </p:blipFill>
        <p:spPr bwMode="auto">
          <a:xfrm>
            <a:off x="227013" y="228600"/>
            <a:ext cx="242252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hf hdr="0" ftr="0" dt="0"/>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pitchFamily="34" charset="0"/>
        </a:defRPr>
      </a:lvl2pPr>
      <a:lvl3pPr algn="l" rtl="0" eaLnBrk="0" fontAlgn="base" hangingPunct="0">
        <a:spcBef>
          <a:spcPct val="0"/>
        </a:spcBef>
        <a:spcAft>
          <a:spcPct val="0"/>
        </a:spcAft>
        <a:defRPr sz="3600" b="1">
          <a:solidFill>
            <a:schemeClr val="tx2"/>
          </a:solidFill>
          <a:latin typeface="Arial" pitchFamily="34" charset="0"/>
        </a:defRPr>
      </a:lvl3pPr>
      <a:lvl4pPr algn="l" rtl="0" eaLnBrk="0" fontAlgn="base" hangingPunct="0">
        <a:spcBef>
          <a:spcPct val="0"/>
        </a:spcBef>
        <a:spcAft>
          <a:spcPct val="0"/>
        </a:spcAft>
        <a:defRPr sz="3600" b="1">
          <a:solidFill>
            <a:schemeClr val="tx2"/>
          </a:solidFill>
          <a:latin typeface="Arial" pitchFamily="34" charset="0"/>
        </a:defRPr>
      </a:lvl4pPr>
      <a:lvl5pPr algn="l" rtl="0" eaLnBrk="0" fontAlgn="base" hangingPunct="0">
        <a:spcBef>
          <a:spcPct val="0"/>
        </a:spcBef>
        <a:spcAft>
          <a:spcPct val="0"/>
        </a:spcAft>
        <a:defRPr sz="3600" b="1">
          <a:solidFill>
            <a:schemeClr val="tx2"/>
          </a:solidFill>
          <a:latin typeface="Arial" pitchFamily="34" charset="0"/>
        </a:defRPr>
      </a:lvl5pPr>
      <a:lvl6pPr marL="457200" algn="l" rtl="0" fontAlgn="base">
        <a:spcBef>
          <a:spcPct val="0"/>
        </a:spcBef>
        <a:spcAft>
          <a:spcPct val="0"/>
        </a:spcAft>
        <a:defRPr sz="3600" b="1">
          <a:solidFill>
            <a:schemeClr val="tx2"/>
          </a:solidFill>
          <a:latin typeface="Arial" pitchFamily="34" charset="0"/>
        </a:defRPr>
      </a:lvl6pPr>
      <a:lvl7pPr marL="914400" algn="l" rtl="0" fontAlgn="base">
        <a:spcBef>
          <a:spcPct val="0"/>
        </a:spcBef>
        <a:spcAft>
          <a:spcPct val="0"/>
        </a:spcAft>
        <a:defRPr sz="3600" b="1">
          <a:solidFill>
            <a:schemeClr val="tx2"/>
          </a:solidFill>
          <a:latin typeface="Arial" pitchFamily="34" charset="0"/>
        </a:defRPr>
      </a:lvl7pPr>
      <a:lvl8pPr marL="1371600" algn="l" rtl="0" fontAlgn="base">
        <a:spcBef>
          <a:spcPct val="0"/>
        </a:spcBef>
        <a:spcAft>
          <a:spcPct val="0"/>
        </a:spcAft>
        <a:defRPr sz="3600" b="1">
          <a:solidFill>
            <a:schemeClr val="tx2"/>
          </a:solidFill>
          <a:latin typeface="Arial" pitchFamily="34" charset="0"/>
        </a:defRPr>
      </a:lvl8pPr>
      <a:lvl9pPr marL="1828800" algn="l" rtl="0" fontAlgn="base">
        <a:spcBef>
          <a:spcPct val="0"/>
        </a:spcBef>
        <a:spcAft>
          <a:spcPct val="0"/>
        </a:spcAft>
        <a:defRPr sz="36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4478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209800"/>
            <a:ext cx="777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fld id="{9608689F-CFB1-44C4-AB45-19F8CB582BCB}" type="datetime1">
              <a:rPr lang="en-US" smtClean="0">
                <a:solidFill>
                  <a:srgbClr val="000000"/>
                </a:solidFill>
                <a:latin typeface="Arial" pitchFamily="34" charset="0"/>
                <a:cs typeface="+mn-cs"/>
              </a:rPr>
              <a:t>6/30/2017</a:t>
            </a:fld>
            <a:endParaRPr lang="en-US">
              <a:solidFill>
                <a:srgbClr val="000000"/>
              </a:solidFill>
              <a:latin typeface="Arial" pitchFamily="34" charset="0"/>
              <a:cs typeface="+mn-cs"/>
            </a:endParaRPr>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200"/>
            </a:lvl1pPr>
          </a:lstStyle>
          <a:p>
            <a:pPr>
              <a:defRPr/>
            </a:pPr>
            <a:endParaRPr lang="en-US">
              <a:solidFill>
                <a:srgbClr val="000000"/>
              </a:solidFill>
              <a:latin typeface="Arial" pitchFamily="34" charset="0"/>
              <a:cs typeface="+mn-cs"/>
            </a:endParaRPr>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DEB44755-CF49-41F8-B006-A918DCC8EEA3}" type="slidenum">
              <a:rPr lang="en-US">
                <a:solidFill>
                  <a:srgbClr val="000000"/>
                </a:solidFill>
                <a:latin typeface="Arial" pitchFamily="34" charset="0"/>
                <a:cs typeface="+mn-cs"/>
              </a:rPr>
              <a:pPr>
                <a:defRPr/>
              </a:pPr>
              <a:t>‹#›</a:t>
            </a:fld>
            <a:endParaRPr lang="en-US">
              <a:solidFill>
                <a:srgbClr val="000000"/>
              </a:solidFill>
              <a:latin typeface="Arial" pitchFamily="34" charset="0"/>
              <a:cs typeface="+mn-cs"/>
            </a:endParaRPr>
          </a:p>
        </p:txBody>
      </p:sp>
      <p:sp>
        <p:nvSpPr>
          <p:cNvPr id="1031" name="Rectangle 7"/>
          <p:cNvSpPr>
            <a:spLocks noChangeArrowheads="1"/>
          </p:cNvSpPr>
          <p:nvPr userDrawn="1"/>
        </p:nvSpPr>
        <p:spPr bwMode="auto">
          <a:xfrm>
            <a:off x="0" y="1066800"/>
            <a:ext cx="9144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200" smtClean="0">
              <a:solidFill>
                <a:srgbClr val="000000"/>
              </a:solidFill>
              <a:latin typeface="Arial" pitchFamily="34" charset="0"/>
              <a:cs typeface="+mn-cs"/>
            </a:endParaRPr>
          </a:p>
        </p:txBody>
      </p:sp>
      <p:sp>
        <p:nvSpPr>
          <p:cNvPr id="1032" name="Rectangle 8"/>
          <p:cNvSpPr>
            <a:spLocks noChangeArrowheads="1"/>
          </p:cNvSpPr>
          <p:nvPr userDrawn="1"/>
        </p:nvSpPr>
        <p:spPr bwMode="auto">
          <a:xfrm>
            <a:off x="0" y="1219200"/>
            <a:ext cx="152400" cy="56388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sz="2800" smtClean="0">
              <a:solidFill>
                <a:srgbClr val="002A6C"/>
              </a:solidFill>
              <a:cs typeface="+mn-cs"/>
            </a:endParaRPr>
          </a:p>
        </p:txBody>
      </p:sp>
      <p:pic>
        <p:nvPicPr>
          <p:cNvPr id="1033" name="Picture 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63464"/>
          <a:stretch>
            <a:fillRect/>
          </a:stretch>
        </p:blipFill>
        <p:spPr bwMode="auto">
          <a:xfrm>
            <a:off x="227013" y="228600"/>
            <a:ext cx="242252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hf hdr="0" ftr="0" dt="0"/>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pitchFamily="34" charset="0"/>
        </a:defRPr>
      </a:lvl2pPr>
      <a:lvl3pPr algn="l" rtl="0" eaLnBrk="0" fontAlgn="base" hangingPunct="0">
        <a:spcBef>
          <a:spcPct val="0"/>
        </a:spcBef>
        <a:spcAft>
          <a:spcPct val="0"/>
        </a:spcAft>
        <a:defRPr sz="3600" b="1">
          <a:solidFill>
            <a:schemeClr val="tx2"/>
          </a:solidFill>
          <a:latin typeface="Arial" pitchFamily="34" charset="0"/>
        </a:defRPr>
      </a:lvl3pPr>
      <a:lvl4pPr algn="l" rtl="0" eaLnBrk="0" fontAlgn="base" hangingPunct="0">
        <a:spcBef>
          <a:spcPct val="0"/>
        </a:spcBef>
        <a:spcAft>
          <a:spcPct val="0"/>
        </a:spcAft>
        <a:defRPr sz="3600" b="1">
          <a:solidFill>
            <a:schemeClr val="tx2"/>
          </a:solidFill>
          <a:latin typeface="Arial" pitchFamily="34" charset="0"/>
        </a:defRPr>
      </a:lvl4pPr>
      <a:lvl5pPr algn="l" rtl="0" eaLnBrk="0" fontAlgn="base" hangingPunct="0">
        <a:spcBef>
          <a:spcPct val="0"/>
        </a:spcBef>
        <a:spcAft>
          <a:spcPct val="0"/>
        </a:spcAft>
        <a:defRPr sz="3600" b="1">
          <a:solidFill>
            <a:schemeClr val="tx2"/>
          </a:solidFill>
          <a:latin typeface="Arial" pitchFamily="34" charset="0"/>
        </a:defRPr>
      </a:lvl5pPr>
      <a:lvl6pPr marL="457200" algn="l" rtl="0" fontAlgn="base">
        <a:spcBef>
          <a:spcPct val="0"/>
        </a:spcBef>
        <a:spcAft>
          <a:spcPct val="0"/>
        </a:spcAft>
        <a:defRPr sz="3600" b="1">
          <a:solidFill>
            <a:schemeClr val="tx2"/>
          </a:solidFill>
          <a:latin typeface="Arial" pitchFamily="34" charset="0"/>
        </a:defRPr>
      </a:lvl6pPr>
      <a:lvl7pPr marL="914400" algn="l" rtl="0" fontAlgn="base">
        <a:spcBef>
          <a:spcPct val="0"/>
        </a:spcBef>
        <a:spcAft>
          <a:spcPct val="0"/>
        </a:spcAft>
        <a:defRPr sz="3600" b="1">
          <a:solidFill>
            <a:schemeClr val="tx2"/>
          </a:solidFill>
          <a:latin typeface="Arial" pitchFamily="34" charset="0"/>
        </a:defRPr>
      </a:lvl7pPr>
      <a:lvl8pPr marL="1371600" algn="l" rtl="0" fontAlgn="base">
        <a:spcBef>
          <a:spcPct val="0"/>
        </a:spcBef>
        <a:spcAft>
          <a:spcPct val="0"/>
        </a:spcAft>
        <a:defRPr sz="3600" b="1">
          <a:solidFill>
            <a:schemeClr val="tx2"/>
          </a:solidFill>
          <a:latin typeface="Arial" pitchFamily="34" charset="0"/>
        </a:defRPr>
      </a:lvl8pPr>
      <a:lvl9pPr marL="1828800" algn="l" rtl="0" fontAlgn="base">
        <a:spcBef>
          <a:spcPct val="0"/>
        </a:spcBef>
        <a:spcAft>
          <a:spcPct val="0"/>
        </a:spcAft>
        <a:defRPr sz="36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4478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209800"/>
            <a:ext cx="777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fld id="{966E1B7E-CDAA-42A0-80F3-97C5D379BEDA}" type="datetime1">
              <a:rPr lang="en-US" smtClean="0">
                <a:solidFill>
                  <a:srgbClr val="000000"/>
                </a:solidFill>
                <a:latin typeface="Arial" pitchFamily="34" charset="0"/>
                <a:cs typeface="+mn-cs"/>
              </a:rPr>
              <a:t>6/30/2017</a:t>
            </a:fld>
            <a:endParaRPr lang="en-US">
              <a:solidFill>
                <a:srgbClr val="000000"/>
              </a:solidFill>
              <a:latin typeface="Arial" pitchFamily="34" charset="0"/>
              <a:cs typeface="+mn-cs"/>
            </a:endParaRPr>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200"/>
            </a:lvl1pPr>
          </a:lstStyle>
          <a:p>
            <a:pPr>
              <a:defRPr/>
            </a:pPr>
            <a:endParaRPr lang="en-US">
              <a:solidFill>
                <a:srgbClr val="000000"/>
              </a:solidFill>
              <a:latin typeface="Arial" pitchFamily="34" charset="0"/>
              <a:cs typeface="+mn-cs"/>
            </a:endParaRPr>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DEB44755-CF49-41F8-B006-A918DCC8EEA3}" type="slidenum">
              <a:rPr lang="en-US">
                <a:solidFill>
                  <a:srgbClr val="000000"/>
                </a:solidFill>
                <a:latin typeface="Arial" pitchFamily="34" charset="0"/>
                <a:cs typeface="+mn-cs"/>
              </a:rPr>
              <a:pPr>
                <a:defRPr/>
              </a:pPr>
              <a:t>‹#›</a:t>
            </a:fld>
            <a:endParaRPr lang="en-US">
              <a:solidFill>
                <a:srgbClr val="000000"/>
              </a:solidFill>
              <a:latin typeface="Arial" pitchFamily="34" charset="0"/>
              <a:cs typeface="+mn-cs"/>
            </a:endParaRPr>
          </a:p>
        </p:txBody>
      </p:sp>
      <p:sp>
        <p:nvSpPr>
          <p:cNvPr id="1031" name="Rectangle 7"/>
          <p:cNvSpPr>
            <a:spLocks noChangeArrowheads="1"/>
          </p:cNvSpPr>
          <p:nvPr userDrawn="1"/>
        </p:nvSpPr>
        <p:spPr bwMode="auto">
          <a:xfrm>
            <a:off x="0" y="1066800"/>
            <a:ext cx="9144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200" smtClean="0">
              <a:solidFill>
                <a:srgbClr val="000000"/>
              </a:solidFill>
              <a:latin typeface="Arial" pitchFamily="34" charset="0"/>
              <a:cs typeface="+mn-cs"/>
            </a:endParaRPr>
          </a:p>
        </p:txBody>
      </p:sp>
      <p:sp>
        <p:nvSpPr>
          <p:cNvPr id="1032" name="Rectangle 8"/>
          <p:cNvSpPr>
            <a:spLocks noChangeArrowheads="1"/>
          </p:cNvSpPr>
          <p:nvPr userDrawn="1"/>
        </p:nvSpPr>
        <p:spPr bwMode="auto">
          <a:xfrm>
            <a:off x="0" y="1219200"/>
            <a:ext cx="152400" cy="56388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sz="2800" smtClean="0">
              <a:solidFill>
                <a:srgbClr val="002A6C"/>
              </a:solidFill>
              <a:cs typeface="+mn-cs"/>
            </a:endParaRPr>
          </a:p>
        </p:txBody>
      </p:sp>
      <p:pic>
        <p:nvPicPr>
          <p:cNvPr id="1033" name="Picture 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63464"/>
          <a:stretch>
            <a:fillRect/>
          </a:stretch>
        </p:blipFill>
        <p:spPr bwMode="auto">
          <a:xfrm>
            <a:off x="227013" y="228600"/>
            <a:ext cx="242252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hf hdr="0" ftr="0" dt="0"/>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pitchFamily="34" charset="0"/>
        </a:defRPr>
      </a:lvl2pPr>
      <a:lvl3pPr algn="l" rtl="0" eaLnBrk="0" fontAlgn="base" hangingPunct="0">
        <a:spcBef>
          <a:spcPct val="0"/>
        </a:spcBef>
        <a:spcAft>
          <a:spcPct val="0"/>
        </a:spcAft>
        <a:defRPr sz="3600" b="1">
          <a:solidFill>
            <a:schemeClr val="tx2"/>
          </a:solidFill>
          <a:latin typeface="Arial" pitchFamily="34" charset="0"/>
        </a:defRPr>
      </a:lvl3pPr>
      <a:lvl4pPr algn="l" rtl="0" eaLnBrk="0" fontAlgn="base" hangingPunct="0">
        <a:spcBef>
          <a:spcPct val="0"/>
        </a:spcBef>
        <a:spcAft>
          <a:spcPct val="0"/>
        </a:spcAft>
        <a:defRPr sz="3600" b="1">
          <a:solidFill>
            <a:schemeClr val="tx2"/>
          </a:solidFill>
          <a:latin typeface="Arial" pitchFamily="34" charset="0"/>
        </a:defRPr>
      </a:lvl4pPr>
      <a:lvl5pPr algn="l" rtl="0" eaLnBrk="0" fontAlgn="base" hangingPunct="0">
        <a:spcBef>
          <a:spcPct val="0"/>
        </a:spcBef>
        <a:spcAft>
          <a:spcPct val="0"/>
        </a:spcAft>
        <a:defRPr sz="3600" b="1">
          <a:solidFill>
            <a:schemeClr val="tx2"/>
          </a:solidFill>
          <a:latin typeface="Arial" pitchFamily="34" charset="0"/>
        </a:defRPr>
      </a:lvl5pPr>
      <a:lvl6pPr marL="457200" algn="l" rtl="0" fontAlgn="base">
        <a:spcBef>
          <a:spcPct val="0"/>
        </a:spcBef>
        <a:spcAft>
          <a:spcPct val="0"/>
        </a:spcAft>
        <a:defRPr sz="3600" b="1">
          <a:solidFill>
            <a:schemeClr val="tx2"/>
          </a:solidFill>
          <a:latin typeface="Arial" pitchFamily="34" charset="0"/>
        </a:defRPr>
      </a:lvl6pPr>
      <a:lvl7pPr marL="914400" algn="l" rtl="0" fontAlgn="base">
        <a:spcBef>
          <a:spcPct val="0"/>
        </a:spcBef>
        <a:spcAft>
          <a:spcPct val="0"/>
        </a:spcAft>
        <a:defRPr sz="3600" b="1">
          <a:solidFill>
            <a:schemeClr val="tx2"/>
          </a:solidFill>
          <a:latin typeface="Arial" pitchFamily="34" charset="0"/>
        </a:defRPr>
      </a:lvl7pPr>
      <a:lvl8pPr marL="1371600" algn="l" rtl="0" fontAlgn="base">
        <a:spcBef>
          <a:spcPct val="0"/>
        </a:spcBef>
        <a:spcAft>
          <a:spcPct val="0"/>
        </a:spcAft>
        <a:defRPr sz="3600" b="1">
          <a:solidFill>
            <a:schemeClr val="tx2"/>
          </a:solidFill>
          <a:latin typeface="Arial" pitchFamily="34" charset="0"/>
        </a:defRPr>
      </a:lvl8pPr>
      <a:lvl9pPr marL="1828800" algn="l" rtl="0" fontAlgn="base">
        <a:spcBef>
          <a:spcPct val="0"/>
        </a:spcBef>
        <a:spcAft>
          <a:spcPct val="0"/>
        </a:spcAft>
        <a:defRPr sz="36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808D67A-E094-4F22-BBF2-B36D2F4E6929}" type="datetime1">
              <a:rPr lang="en-US" smtClean="0">
                <a:solidFill>
                  <a:prstClr val="black">
                    <a:tint val="75000"/>
                  </a:prstClr>
                </a:solidFill>
              </a:rPr>
              <a:t>6/30/2017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6E273FFE-78B3-431A-86B3-1DF2E6B1B85C}" type="slidenum">
              <a:rPr lang="en-US">
                <a:solidFill>
                  <a:prstClr val="black">
                    <a:tint val="75000"/>
                  </a:prstClr>
                </a:solidFill>
              </a:rPr>
              <a:pPr>
                <a:def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552" r:id="rId1"/>
    <p:sldLayoutId id="2147484553" r:id="rId2"/>
    <p:sldLayoutId id="2147484554" r:id="rId3"/>
    <p:sldLayoutId id="2147484555" r:id="rId4"/>
    <p:sldLayoutId id="2147484556" r:id="rId5"/>
    <p:sldLayoutId id="2147484557" r:id="rId6"/>
    <p:sldLayoutId id="2147484558" r:id="rId7"/>
    <p:sldLayoutId id="2147484559" r:id="rId8"/>
    <p:sldLayoutId id="2147484560" r:id="rId9"/>
    <p:sldLayoutId id="2147484561" r:id="rId10"/>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4478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209800"/>
            <a:ext cx="777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fld id="{37D0F91E-0307-4EDC-9760-0099B96334A0}" type="datetime1">
              <a:rPr lang="en-US" smtClean="0">
                <a:solidFill>
                  <a:srgbClr val="000000"/>
                </a:solidFill>
                <a:latin typeface="Arial" pitchFamily="34" charset="0"/>
              </a:rPr>
              <a:t>6/30/2017</a:t>
            </a:fld>
            <a:endParaRPr lang="en-US">
              <a:solidFill>
                <a:srgbClr val="000000"/>
              </a:solidFill>
              <a:latin typeface="Arial" pitchFamily="34" charset="0"/>
            </a:endParaRPr>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200"/>
            </a:lvl1pPr>
          </a:lstStyle>
          <a:p>
            <a:pPr>
              <a:defRPr/>
            </a:pPr>
            <a:endParaRPr lang="en-US">
              <a:solidFill>
                <a:srgbClr val="000000"/>
              </a:solidFill>
              <a:latin typeface="Arial" pitchFamily="34" charset="0"/>
            </a:endParaRPr>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DEB44755-CF49-41F8-B006-A918DCC8EEA3}" type="slidenum">
              <a:rPr lang="en-US">
                <a:solidFill>
                  <a:srgbClr val="000000"/>
                </a:solidFill>
                <a:latin typeface="Arial" pitchFamily="34" charset="0"/>
              </a:rPr>
              <a:pPr>
                <a:defRPr/>
              </a:pPr>
              <a:t>‹#›</a:t>
            </a:fld>
            <a:endParaRPr lang="en-US">
              <a:solidFill>
                <a:srgbClr val="000000"/>
              </a:solidFill>
              <a:latin typeface="Arial" pitchFamily="34" charset="0"/>
            </a:endParaRPr>
          </a:p>
        </p:txBody>
      </p:sp>
      <p:sp>
        <p:nvSpPr>
          <p:cNvPr id="1031" name="Rectangle 7"/>
          <p:cNvSpPr>
            <a:spLocks noChangeArrowheads="1"/>
          </p:cNvSpPr>
          <p:nvPr userDrawn="1"/>
        </p:nvSpPr>
        <p:spPr bwMode="auto">
          <a:xfrm>
            <a:off x="0" y="1066800"/>
            <a:ext cx="9144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200" smtClean="0">
              <a:solidFill>
                <a:srgbClr val="000000"/>
              </a:solidFill>
              <a:latin typeface="Arial" pitchFamily="34" charset="0"/>
            </a:endParaRPr>
          </a:p>
        </p:txBody>
      </p:sp>
      <p:sp>
        <p:nvSpPr>
          <p:cNvPr id="1032" name="Rectangle 8"/>
          <p:cNvSpPr>
            <a:spLocks noChangeArrowheads="1"/>
          </p:cNvSpPr>
          <p:nvPr userDrawn="1"/>
        </p:nvSpPr>
        <p:spPr bwMode="auto">
          <a:xfrm>
            <a:off x="0" y="1219200"/>
            <a:ext cx="152400" cy="56388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sz="2800" smtClean="0">
              <a:solidFill>
                <a:srgbClr val="002A6C"/>
              </a:solidFill>
            </a:endParaRPr>
          </a:p>
        </p:txBody>
      </p:sp>
      <p:pic>
        <p:nvPicPr>
          <p:cNvPr id="1033" name="Picture 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63464"/>
          <a:stretch>
            <a:fillRect/>
          </a:stretch>
        </p:blipFill>
        <p:spPr bwMode="auto">
          <a:xfrm>
            <a:off x="227013" y="228600"/>
            <a:ext cx="242252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hf hdr="0" ftr="0" dt="0"/>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pitchFamily="34" charset="0"/>
        </a:defRPr>
      </a:lvl2pPr>
      <a:lvl3pPr algn="l" rtl="0" eaLnBrk="0" fontAlgn="base" hangingPunct="0">
        <a:spcBef>
          <a:spcPct val="0"/>
        </a:spcBef>
        <a:spcAft>
          <a:spcPct val="0"/>
        </a:spcAft>
        <a:defRPr sz="3600" b="1">
          <a:solidFill>
            <a:schemeClr val="tx2"/>
          </a:solidFill>
          <a:latin typeface="Arial" pitchFamily="34" charset="0"/>
        </a:defRPr>
      </a:lvl3pPr>
      <a:lvl4pPr algn="l" rtl="0" eaLnBrk="0" fontAlgn="base" hangingPunct="0">
        <a:spcBef>
          <a:spcPct val="0"/>
        </a:spcBef>
        <a:spcAft>
          <a:spcPct val="0"/>
        </a:spcAft>
        <a:defRPr sz="3600" b="1">
          <a:solidFill>
            <a:schemeClr val="tx2"/>
          </a:solidFill>
          <a:latin typeface="Arial" pitchFamily="34" charset="0"/>
        </a:defRPr>
      </a:lvl4pPr>
      <a:lvl5pPr algn="l" rtl="0" eaLnBrk="0" fontAlgn="base" hangingPunct="0">
        <a:spcBef>
          <a:spcPct val="0"/>
        </a:spcBef>
        <a:spcAft>
          <a:spcPct val="0"/>
        </a:spcAft>
        <a:defRPr sz="3600" b="1">
          <a:solidFill>
            <a:schemeClr val="tx2"/>
          </a:solidFill>
          <a:latin typeface="Arial" pitchFamily="34" charset="0"/>
        </a:defRPr>
      </a:lvl5pPr>
      <a:lvl6pPr marL="457200" algn="l" rtl="0" fontAlgn="base">
        <a:spcBef>
          <a:spcPct val="0"/>
        </a:spcBef>
        <a:spcAft>
          <a:spcPct val="0"/>
        </a:spcAft>
        <a:defRPr sz="3600" b="1">
          <a:solidFill>
            <a:schemeClr val="tx2"/>
          </a:solidFill>
          <a:latin typeface="Arial" pitchFamily="34" charset="0"/>
        </a:defRPr>
      </a:lvl6pPr>
      <a:lvl7pPr marL="914400" algn="l" rtl="0" fontAlgn="base">
        <a:spcBef>
          <a:spcPct val="0"/>
        </a:spcBef>
        <a:spcAft>
          <a:spcPct val="0"/>
        </a:spcAft>
        <a:defRPr sz="3600" b="1">
          <a:solidFill>
            <a:schemeClr val="tx2"/>
          </a:solidFill>
          <a:latin typeface="Arial" pitchFamily="34" charset="0"/>
        </a:defRPr>
      </a:lvl7pPr>
      <a:lvl8pPr marL="1371600" algn="l" rtl="0" fontAlgn="base">
        <a:spcBef>
          <a:spcPct val="0"/>
        </a:spcBef>
        <a:spcAft>
          <a:spcPct val="0"/>
        </a:spcAft>
        <a:defRPr sz="3600" b="1">
          <a:solidFill>
            <a:schemeClr val="tx2"/>
          </a:solidFill>
          <a:latin typeface="Arial" pitchFamily="34" charset="0"/>
        </a:defRPr>
      </a:lvl8pPr>
      <a:lvl9pPr marL="1828800" algn="l" rtl="0" fontAlgn="base">
        <a:spcBef>
          <a:spcPct val="0"/>
        </a:spcBef>
        <a:spcAft>
          <a:spcPct val="0"/>
        </a:spcAft>
        <a:defRPr sz="36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176463" y="180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381000" y="1143000"/>
            <a:ext cx="8382001" cy="50292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2"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dirty="0">
              <a:solidFill>
                <a:srgbClr val="000000"/>
              </a:solidFill>
              <a:latin typeface="Arial" pitchFamily="34" charset="0"/>
            </a:endParaRPr>
          </a:p>
        </p:txBody>
      </p:sp>
      <p:pic>
        <p:nvPicPr>
          <p:cNvPr id="2053" name="Picture 408"/>
          <p:cNvPicPr>
            <a:picLocks noChangeAspect="1" noChangeArrowheads="1"/>
          </p:cNvPicPr>
          <p:nvPr/>
        </p:nvPicPr>
        <p:blipFill>
          <a:blip r:embed="rId12" cstate="print"/>
          <a:srcRect/>
          <a:stretch>
            <a:fillRect/>
          </a:stretch>
        </p:blipFill>
        <p:spPr bwMode="auto">
          <a:xfrm>
            <a:off x="6889751" y="319088"/>
            <a:ext cx="2128838" cy="388937"/>
          </a:xfrm>
          <a:prstGeom prst="rect">
            <a:avLst/>
          </a:prstGeom>
          <a:noFill/>
          <a:ln w="9525">
            <a:noFill/>
            <a:miter lim="800000"/>
            <a:headEnd/>
            <a:tailEnd/>
          </a:ln>
        </p:spPr>
      </p:pic>
      <p:pic>
        <p:nvPicPr>
          <p:cNvPr id="2054" name="Picture 9"/>
          <p:cNvPicPr>
            <a:picLocks noChangeAspect="1" noChangeArrowheads="1"/>
          </p:cNvPicPr>
          <p:nvPr/>
        </p:nvPicPr>
        <p:blipFill>
          <a:blip r:embed="rId1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1" y="6516689"/>
            <a:ext cx="412750" cy="341312"/>
          </a:xfrm>
          <a:prstGeom prst="rect">
            <a:avLst/>
          </a:prstGeom>
        </p:spPr>
        <p:txBody>
          <a:bodyPr lIns="91420" tIns="45711" rIns="91420" bIns="45711"/>
          <a:lstStyle>
            <a:lvl1pPr>
              <a:defRPr sz="1200">
                <a:solidFill>
                  <a:prstClr val="black">
                    <a:tint val="75000"/>
                  </a:prstClr>
                </a:solidFill>
                <a:latin typeface="+mj-lt"/>
                <a:cs typeface="+mn-cs"/>
              </a:defRPr>
            </a:lvl1pPr>
          </a:lstStyle>
          <a:p>
            <a:pPr>
              <a:defRPr/>
            </a:pPr>
            <a:fld id="{5B971EC9-78B1-4BB7-9D2C-3476CBD93F5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337" r:id="rId1"/>
    <p:sldLayoutId id="2147484338" r:id="rId2"/>
    <p:sldLayoutId id="2147484339" r:id="rId3"/>
    <p:sldLayoutId id="2147484340" r:id="rId4"/>
    <p:sldLayoutId id="2147484341" r:id="rId5"/>
    <p:sldLayoutId id="2147484342" r:id="rId6"/>
    <p:sldLayoutId id="2147484343" r:id="rId7"/>
    <p:sldLayoutId id="2147484344" r:id="rId8"/>
    <p:sldLayoutId id="2147484345" r:id="rId9"/>
    <p:sldLayoutId id="2147484346" r:id="rId10"/>
  </p:sldLayoutIdLst>
  <p:transition spd="slow">
    <p:dissolve/>
  </p:transition>
  <p:hf hdr="0" ftr="0" dt="0"/>
  <p:txStyles>
    <p:titleStyle>
      <a:lvl1pPr algn="l" rtl="0" eaLnBrk="0" fontAlgn="base" hangingPunct="0">
        <a:spcBef>
          <a:spcPct val="0"/>
        </a:spcBef>
        <a:spcAft>
          <a:spcPct val="0"/>
        </a:spcAft>
        <a:defRPr sz="2400" b="1">
          <a:solidFill>
            <a:schemeClr val="tx2"/>
          </a:solidFill>
          <a:latin typeface="Gill Sans MT" pitchFamily="34" charset="0"/>
          <a:ea typeface="+mj-ea"/>
          <a:cs typeface="+mj-cs"/>
        </a:defRPr>
      </a:lvl1pPr>
      <a:lvl2pPr algn="l" rtl="0" eaLnBrk="0" fontAlgn="base" hangingPunct="0">
        <a:spcBef>
          <a:spcPct val="0"/>
        </a:spcBef>
        <a:spcAft>
          <a:spcPct val="0"/>
        </a:spcAft>
        <a:defRPr sz="2400" b="1">
          <a:solidFill>
            <a:schemeClr val="tx2"/>
          </a:solidFill>
          <a:latin typeface="Gill Sans MT" pitchFamily="34" charset="0"/>
        </a:defRPr>
      </a:lvl2pPr>
      <a:lvl3pPr algn="l" rtl="0" eaLnBrk="0" fontAlgn="base" hangingPunct="0">
        <a:spcBef>
          <a:spcPct val="0"/>
        </a:spcBef>
        <a:spcAft>
          <a:spcPct val="0"/>
        </a:spcAft>
        <a:defRPr sz="2400" b="1">
          <a:solidFill>
            <a:schemeClr val="tx2"/>
          </a:solidFill>
          <a:latin typeface="Gill Sans MT" pitchFamily="34" charset="0"/>
        </a:defRPr>
      </a:lvl3pPr>
      <a:lvl4pPr algn="l" rtl="0" eaLnBrk="0" fontAlgn="base" hangingPunct="0">
        <a:spcBef>
          <a:spcPct val="0"/>
        </a:spcBef>
        <a:spcAft>
          <a:spcPct val="0"/>
        </a:spcAft>
        <a:defRPr sz="2400" b="1">
          <a:solidFill>
            <a:schemeClr val="tx2"/>
          </a:solidFill>
          <a:latin typeface="Gill Sans MT" pitchFamily="34" charset="0"/>
        </a:defRPr>
      </a:lvl4pPr>
      <a:lvl5pPr algn="l" rtl="0" eaLnBrk="0" fontAlgn="base" hangingPunct="0">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1277" indent="-341277" algn="l" rtl="0" eaLnBrk="0" fontAlgn="base" hangingPunct="0">
        <a:spcBef>
          <a:spcPct val="20000"/>
        </a:spcBef>
        <a:spcAft>
          <a:spcPct val="0"/>
        </a:spcAft>
        <a:buChar char="•"/>
        <a:defRPr sz="2400">
          <a:solidFill>
            <a:schemeClr val="tx1"/>
          </a:solidFill>
          <a:latin typeface="+mn-lt"/>
          <a:ea typeface="+mn-ea"/>
          <a:cs typeface="+mn-cs"/>
        </a:defRPr>
      </a:lvl1pPr>
      <a:lvl2pPr marL="741285" indent="-284133" algn="l" rtl="0" eaLnBrk="0" fontAlgn="base" hangingPunct="0">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1292" indent="-226989" algn="l" rtl="0" eaLnBrk="0" fontAlgn="base" hangingPunct="0">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8444"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5595"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 name="Picture 9" descr="Photoxpress_4525081Light.jpg"/>
          <p:cNvPicPr>
            <a:picLocks noChangeAspect="1"/>
          </p:cNvPicPr>
          <p:nvPr/>
        </p:nvPicPr>
        <p:blipFill>
          <a:blip r:embed="rId2" cstate="print"/>
          <a:stretch>
            <a:fillRect/>
          </a:stretch>
        </p:blipFill>
        <p:spPr>
          <a:xfrm>
            <a:off x="-99053" y="-96491"/>
            <a:ext cx="9271681" cy="6954491"/>
          </a:xfrm>
          <a:prstGeom prst="rect">
            <a:avLst/>
          </a:prstGeom>
        </p:spPr>
      </p:pic>
      <p:pic>
        <p:nvPicPr>
          <p:cNvPr id="13" name="Picture 12" descr="Dept Logo.png"/>
          <p:cNvPicPr>
            <a:picLocks noChangeAspect="1"/>
          </p:cNvPicPr>
          <p:nvPr/>
        </p:nvPicPr>
        <p:blipFill>
          <a:blip r:embed="rId3" cstate="print"/>
          <a:stretch>
            <a:fillRect/>
          </a:stretch>
        </p:blipFill>
        <p:spPr>
          <a:xfrm>
            <a:off x="148320" y="6124962"/>
            <a:ext cx="4395796" cy="572376"/>
          </a:xfrm>
          <a:prstGeom prst="rect">
            <a:avLst/>
          </a:prstGeom>
        </p:spPr>
      </p:pic>
      <p:sp>
        <p:nvSpPr>
          <p:cNvPr id="1025" name="Rectangle 1"/>
          <p:cNvSpPr>
            <a:spLocks noGrp="1" noChangeArrowheads="1"/>
          </p:cNvSpPr>
          <p:nvPr>
            <p:ph type="title"/>
          </p:nvPr>
        </p:nvSpPr>
        <p:spPr bwMode="auto">
          <a:xfrm>
            <a:off x="456481" y="273629"/>
            <a:ext cx="8226720" cy="114348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456481" y="1604330"/>
            <a:ext cx="8226720" cy="4524955"/>
          </a:xfrm>
          <a:prstGeom prst="rect">
            <a:avLst/>
          </a:prstGeom>
          <a:noFill/>
          <a:ln w="9525">
            <a:noFill/>
            <a:round/>
            <a:headEnd/>
            <a:tailEnd/>
          </a:ln>
          <a:effectLst/>
        </p:spPr>
        <p:txBody>
          <a:bodyPr vert="horz" wrap="square" lIns="0" tIns="25599" rIns="0" bIns="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7" name="Rectangle 3"/>
          <p:cNvSpPr>
            <a:spLocks noGrp="1" noChangeArrowheads="1"/>
          </p:cNvSpPr>
          <p:nvPr>
            <p:ph type="dt"/>
          </p:nvPr>
        </p:nvSpPr>
        <p:spPr bwMode="auto">
          <a:xfrm>
            <a:off x="5747041" y="6247376"/>
            <a:ext cx="2128320" cy="47093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656582" algn="l"/>
                <a:tab pos="1313162" algn="l"/>
                <a:tab pos="1969745" algn="l"/>
              </a:tabLst>
              <a:defRPr sz="1300">
                <a:solidFill>
                  <a:srgbClr val="000000"/>
                </a:solidFill>
                <a:latin typeface="+mj-lt"/>
                <a:cs typeface="Arial Unicode MS" charset="0"/>
              </a:defRPr>
            </a:lvl1pPr>
          </a:lstStyle>
          <a:p>
            <a:pPr defTabSz="414683" hangingPunct="0">
              <a:buClr>
                <a:srgbClr val="000000"/>
              </a:buClr>
              <a:buSzPct val="100000"/>
            </a:pPr>
            <a:fld id="{E6A43535-0165-488E-B166-006E4C020131}" type="datetime1">
              <a:rPr lang="en-US" smtClean="0"/>
              <a:t>6/30/2017</a:t>
            </a:fld>
            <a:endParaRPr lang="en-US" dirty="0"/>
          </a:p>
        </p:txBody>
      </p:sp>
      <p:sp>
        <p:nvSpPr>
          <p:cNvPr id="1029" name="Rectangle 5"/>
          <p:cNvSpPr>
            <a:spLocks noGrp="1" noChangeArrowheads="1"/>
          </p:cNvSpPr>
          <p:nvPr>
            <p:ph type="sldNum"/>
          </p:nvPr>
        </p:nvSpPr>
        <p:spPr bwMode="auto">
          <a:xfrm>
            <a:off x="6556322" y="6247376"/>
            <a:ext cx="2128320" cy="47093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656582" algn="l"/>
                <a:tab pos="1313162" algn="l"/>
                <a:tab pos="1969745" algn="l"/>
              </a:tabLst>
              <a:defRPr sz="1300">
                <a:solidFill>
                  <a:srgbClr val="000000"/>
                </a:solidFill>
                <a:latin typeface="+mj-lt"/>
                <a:cs typeface="Arial Unicode MS" charset="0"/>
              </a:defRPr>
            </a:lvl1pPr>
          </a:lstStyle>
          <a:p>
            <a:pPr defTabSz="414683" hangingPunct="0">
              <a:buClr>
                <a:srgbClr val="000000"/>
              </a:buClr>
              <a:buSzPct val="100000"/>
            </a:pPr>
            <a:fld id="{AAE521AC-0F8E-44CF-BDF9-7AA087C29DC3}" type="slidenum">
              <a:rPr lang="en-US" smtClean="0"/>
              <a:pPr defTabSz="414683" hangingPunct="0">
                <a:buClr>
                  <a:srgbClr val="000000"/>
                </a:buClr>
                <a:buSzPct val="100000"/>
              </a:pPr>
              <a:t>‹#›</a:t>
            </a:fld>
            <a:endParaRPr lang="en-US"/>
          </a:p>
        </p:txBody>
      </p:sp>
    </p:spTree>
    <p:extLst>
      <p:ext uri="{BB962C8B-B14F-4D97-AF65-F5344CB8AC3E}">
        <p14:creationId xmlns:p14="http://schemas.microsoft.com/office/powerpoint/2010/main" val="1390703757"/>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ctr" defTabSz="414683" rtl="0" eaLnBrk="1" fontAlgn="base" hangingPunct="1">
        <a:lnSpc>
          <a:spcPct val="93000"/>
        </a:lnSpc>
        <a:spcBef>
          <a:spcPct val="0"/>
        </a:spcBef>
        <a:spcAft>
          <a:spcPct val="0"/>
        </a:spcAft>
        <a:buClr>
          <a:srgbClr val="000000"/>
        </a:buClr>
        <a:buSzPct val="100000"/>
        <a:buFont typeface="Times New Roman" pitchFamily="16" charset="0"/>
        <a:defRPr sz="4000" b="1">
          <a:solidFill>
            <a:srgbClr val="41186E"/>
          </a:solidFill>
          <a:latin typeface="+mj-lt"/>
          <a:ea typeface="+mj-ea"/>
          <a:cs typeface="+mj-cs"/>
        </a:defRPr>
      </a:lvl1pPr>
      <a:lvl2pPr marL="673860" indent="-259178" algn="ctr" defTabSz="414683"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SimSun" charset="0"/>
          <a:cs typeface="SimSun" charset="0"/>
        </a:defRPr>
      </a:lvl2pPr>
      <a:lvl3pPr marL="1036707" indent="-207341" algn="ctr" defTabSz="414683"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SimSun" charset="0"/>
          <a:cs typeface="SimSun" charset="0"/>
        </a:defRPr>
      </a:lvl3pPr>
      <a:lvl4pPr marL="1451391" indent="-207341" algn="ctr" defTabSz="414683"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SimSun" charset="0"/>
          <a:cs typeface="SimSun" charset="0"/>
        </a:defRPr>
      </a:lvl4pPr>
      <a:lvl5pPr marL="1866074" indent="-207341" algn="ctr" defTabSz="414683"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SimSun" charset="0"/>
          <a:cs typeface="SimSun" charset="0"/>
        </a:defRPr>
      </a:lvl5pPr>
      <a:lvl6pPr marL="2280758" indent="-207341" algn="ctr" defTabSz="414683"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SimSun" charset="0"/>
          <a:cs typeface="SimSun" charset="0"/>
        </a:defRPr>
      </a:lvl6pPr>
      <a:lvl7pPr marL="2695440" indent="-207341" algn="ctr" defTabSz="414683"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SimSun" charset="0"/>
          <a:cs typeface="SimSun" charset="0"/>
        </a:defRPr>
      </a:lvl7pPr>
      <a:lvl8pPr marL="3110124" indent="-207341" algn="ctr" defTabSz="414683"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SimSun" charset="0"/>
          <a:cs typeface="SimSun" charset="0"/>
        </a:defRPr>
      </a:lvl8pPr>
      <a:lvl9pPr marL="3524806" indent="-207341" algn="ctr" defTabSz="414683"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SimSun" charset="0"/>
          <a:cs typeface="SimSun" charset="0"/>
        </a:defRPr>
      </a:lvl9pPr>
    </p:titleStyle>
    <p:bodyStyle>
      <a:lvl1pPr marL="311013" indent="-311013" algn="l" defTabSz="414683" rtl="0" eaLnBrk="1" fontAlgn="base" hangingPunct="1">
        <a:lnSpc>
          <a:spcPct val="93000"/>
        </a:lnSpc>
        <a:spcBef>
          <a:spcPct val="0"/>
        </a:spcBef>
        <a:spcAft>
          <a:spcPts val="1293"/>
        </a:spcAft>
        <a:buClr>
          <a:srgbClr val="000000"/>
        </a:buClr>
        <a:buSzPct val="100000"/>
        <a:buFont typeface="Arial" pitchFamily="34" charset="0"/>
        <a:buChar char="•"/>
        <a:defRPr sz="2900">
          <a:solidFill>
            <a:srgbClr val="000000"/>
          </a:solidFill>
          <a:latin typeface="+mn-lt"/>
          <a:ea typeface="+mn-ea"/>
          <a:cs typeface="+mn-cs"/>
        </a:defRPr>
      </a:lvl1pPr>
      <a:lvl2pPr marL="673860" indent="-259178" algn="l" defTabSz="414683" rtl="0" eaLnBrk="1" fontAlgn="base" hangingPunct="1">
        <a:lnSpc>
          <a:spcPct val="93000"/>
        </a:lnSpc>
        <a:spcBef>
          <a:spcPct val="0"/>
        </a:spcBef>
        <a:spcAft>
          <a:spcPts val="1032"/>
        </a:spcAft>
        <a:buClr>
          <a:srgbClr val="000000"/>
        </a:buClr>
        <a:buSzPct val="100000"/>
        <a:buFont typeface="Arial" pitchFamily="34" charset="0"/>
        <a:buChar char="•"/>
        <a:defRPr sz="2500">
          <a:solidFill>
            <a:srgbClr val="000000"/>
          </a:solidFill>
          <a:latin typeface="+mn-lt"/>
          <a:ea typeface="+mn-ea"/>
          <a:cs typeface="+mn-cs"/>
        </a:defRPr>
      </a:lvl2pPr>
      <a:lvl3pPr marL="1036707" indent="-207341" algn="l" defTabSz="414683" rtl="0" eaLnBrk="1" fontAlgn="base" hangingPunct="1">
        <a:lnSpc>
          <a:spcPct val="93000"/>
        </a:lnSpc>
        <a:spcBef>
          <a:spcPct val="0"/>
        </a:spcBef>
        <a:spcAft>
          <a:spcPts val="771"/>
        </a:spcAft>
        <a:buClr>
          <a:srgbClr val="000000"/>
        </a:buClr>
        <a:buSzPct val="100000"/>
        <a:buFont typeface="Arial" pitchFamily="34" charset="0"/>
        <a:buChar char="•"/>
        <a:defRPr sz="2200">
          <a:solidFill>
            <a:srgbClr val="000000"/>
          </a:solidFill>
          <a:latin typeface="+mn-lt"/>
          <a:ea typeface="+mn-ea"/>
          <a:cs typeface="+mn-cs"/>
        </a:defRPr>
      </a:lvl3pPr>
      <a:lvl4pPr marL="1451391" indent="-207341" algn="l" defTabSz="414683" rtl="0" eaLnBrk="1" fontAlgn="base" hangingPunct="1">
        <a:lnSpc>
          <a:spcPct val="93000"/>
        </a:lnSpc>
        <a:spcBef>
          <a:spcPct val="0"/>
        </a:spcBef>
        <a:spcAft>
          <a:spcPts val="522"/>
        </a:spcAft>
        <a:buClr>
          <a:srgbClr val="000000"/>
        </a:buClr>
        <a:buSzPct val="100000"/>
        <a:buFont typeface="Arial" pitchFamily="34" charset="0"/>
        <a:buChar char="•"/>
        <a:defRPr sz="1800">
          <a:solidFill>
            <a:srgbClr val="000000"/>
          </a:solidFill>
          <a:latin typeface="+mn-lt"/>
          <a:ea typeface="+mn-ea"/>
          <a:cs typeface="+mn-cs"/>
        </a:defRPr>
      </a:lvl4pPr>
      <a:lvl5pPr marL="1866074" indent="-207341" algn="l" defTabSz="414683" rtl="0" eaLnBrk="1" fontAlgn="base" hangingPunct="1">
        <a:lnSpc>
          <a:spcPct val="93000"/>
        </a:lnSpc>
        <a:spcBef>
          <a:spcPct val="0"/>
        </a:spcBef>
        <a:spcAft>
          <a:spcPts val="261"/>
        </a:spcAft>
        <a:buClr>
          <a:srgbClr val="000000"/>
        </a:buClr>
        <a:buSzPct val="100000"/>
        <a:buFont typeface="Arial" pitchFamily="34" charset="0"/>
        <a:buChar char="•"/>
        <a:defRPr sz="1800">
          <a:solidFill>
            <a:srgbClr val="000000"/>
          </a:solidFill>
          <a:latin typeface="+mn-lt"/>
          <a:ea typeface="+mn-ea"/>
          <a:cs typeface="+mn-cs"/>
        </a:defRPr>
      </a:lvl5pPr>
      <a:lvl6pPr marL="2280758" indent="-207341" algn="l" defTabSz="414683"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6pPr>
      <a:lvl7pPr marL="2695440" indent="-207341" algn="l" defTabSz="414683"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7pPr>
      <a:lvl8pPr marL="3110124" indent="-207341" algn="l" defTabSz="414683"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8pPr>
      <a:lvl9pPr marL="3524806" indent="-207341" algn="l" defTabSz="414683"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9pPr>
    </p:bodyStyle>
    <p:otherStyle>
      <a:defPPr>
        <a:defRPr lang="en-US"/>
      </a:defPPr>
      <a:lvl1pPr marL="0" algn="l" defTabSz="829366" rtl="0" eaLnBrk="1" latinLnBrk="0" hangingPunct="1">
        <a:defRPr sz="1600" kern="1200">
          <a:solidFill>
            <a:schemeClr val="tx1"/>
          </a:solidFill>
          <a:latin typeface="+mn-lt"/>
          <a:ea typeface="+mn-ea"/>
          <a:cs typeface="+mn-cs"/>
        </a:defRPr>
      </a:lvl1pPr>
      <a:lvl2pPr marL="414683" algn="l" defTabSz="829366" rtl="0" eaLnBrk="1" latinLnBrk="0" hangingPunct="1">
        <a:defRPr sz="1600" kern="1200">
          <a:solidFill>
            <a:schemeClr val="tx1"/>
          </a:solidFill>
          <a:latin typeface="+mn-lt"/>
          <a:ea typeface="+mn-ea"/>
          <a:cs typeface="+mn-cs"/>
        </a:defRPr>
      </a:lvl2pPr>
      <a:lvl3pPr marL="829366" algn="l" defTabSz="829366" rtl="0" eaLnBrk="1" latinLnBrk="0" hangingPunct="1">
        <a:defRPr sz="1600" kern="1200">
          <a:solidFill>
            <a:schemeClr val="tx1"/>
          </a:solidFill>
          <a:latin typeface="+mn-lt"/>
          <a:ea typeface="+mn-ea"/>
          <a:cs typeface="+mn-cs"/>
        </a:defRPr>
      </a:lvl3pPr>
      <a:lvl4pPr marL="1244049" algn="l" defTabSz="829366" rtl="0" eaLnBrk="1" latinLnBrk="0" hangingPunct="1">
        <a:defRPr sz="1600" kern="1200">
          <a:solidFill>
            <a:schemeClr val="tx1"/>
          </a:solidFill>
          <a:latin typeface="+mn-lt"/>
          <a:ea typeface="+mn-ea"/>
          <a:cs typeface="+mn-cs"/>
        </a:defRPr>
      </a:lvl4pPr>
      <a:lvl5pPr marL="1658732" algn="l" defTabSz="829366" rtl="0" eaLnBrk="1" latinLnBrk="0" hangingPunct="1">
        <a:defRPr sz="1600" kern="1200">
          <a:solidFill>
            <a:schemeClr val="tx1"/>
          </a:solidFill>
          <a:latin typeface="+mn-lt"/>
          <a:ea typeface="+mn-ea"/>
          <a:cs typeface="+mn-cs"/>
        </a:defRPr>
      </a:lvl5pPr>
      <a:lvl6pPr marL="2073416" algn="l" defTabSz="829366" rtl="0" eaLnBrk="1" latinLnBrk="0" hangingPunct="1">
        <a:defRPr sz="1600" kern="1200">
          <a:solidFill>
            <a:schemeClr val="tx1"/>
          </a:solidFill>
          <a:latin typeface="+mn-lt"/>
          <a:ea typeface="+mn-ea"/>
          <a:cs typeface="+mn-cs"/>
        </a:defRPr>
      </a:lvl6pPr>
      <a:lvl7pPr marL="2488099" algn="l" defTabSz="829366" rtl="0" eaLnBrk="1" latinLnBrk="0" hangingPunct="1">
        <a:defRPr sz="1600" kern="1200">
          <a:solidFill>
            <a:schemeClr val="tx1"/>
          </a:solidFill>
          <a:latin typeface="+mn-lt"/>
          <a:ea typeface="+mn-ea"/>
          <a:cs typeface="+mn-cs"/>
        </a:defRPr>
      </a:lvl7pPr>
      <a:lvl8pPr marL="2902782" algn="l" defTabSz="829366" rtl="0" eaLnBrk="1" latinLnBrk="0" hangingPunct="1">
        <a:defRPr sz="1600" kern="1200">
          <a:solidFill>
            <a:schemeClr val="tx1"/>
          </a:solidFill>
          <a:latin typeface="+mn-lt"/>
          <a:ea typeface="+mn-ea"/>
          <a:cs typeface="+mn-cs"/>
        </a:defRPr>
      </a:lvl8pPr>
      <a:lvl9pPr marL="3317465" algn="l" defTabSz="829366" rtl="0" eaLnBrk="1" latinLnBrk="0" hangingPunct="1">
        <a:defRPr sz="16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0" tIns="45715" rIns="91430" bIns="4571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30" tIns="45715" rIns="91430"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30" tIns="45715" rIns="91430" bIns="45715" rtlCol="0" anchor="ctr"/>
          <a:lstStyle>
            <a:lvl1pPr algn="l">
              <a:defRPr sz="1200">
                <a:solidFill>
                  <a:schemeClr val="tx1">
                    <a:tint val="75000"/>
                  </a:schemeClr>
                </a:solidFill>
              </a:defRPr>
            </a:lvl1pPr>
          </a:lstStyle>
          <a:p>
            <a:pPr defTabSz="914305" fontAlgn="auto">
              <a:spcBef>
                <a:spcPts val="0"/>
              </a:spcBef>
              <a:spcAft>
                <a:spcPts val="0"/>
              </a:spcAft>
            </a:pPr>
            <a:fld id="{24FEDEB6-18E3-4F9F-9E2E-2310E784E3A5}" type="datetime1">
              <a:rPr lang="en-US" smtClean="0">
                <a:solidFill>
                  <a:prstClr val="black">
                    <a:tint val="75000"/>
                  </a:prstClr>
                </a:solidFill>
                <a:latin typeface="Calibri"/>
                <a:cs typeface="+mn-cs"/>
              </a:rPr>
              <a:t>6/30/2017</a:t>
            </a:fld>
            <a:endParaRPr lang="en-US">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30" tIns="45715" rIns="91430" bIns="45715" rtlCol="0" anchor="ctr"/>
          <a:lstStyle>
            <a:lvl1pPr algn="ctr">
              <a:defRPr sz="1200">
                <a:solidFill>
                  <a:schemeClr val="tx1">
                    <a:tint val="75000"/>
                  </a:schemeClr>
                </a:solidFill>
              </a:defRPr>
            </a:lvl1pPr>
          </a:lstStyle>
          <a:p>
            <a:pPr defTabSz="914305" fontAlgn="auto">
              <a:spcBef>
                <a:spcPts val="0"/>
              </a:spcBef>
              <a:spcAft>
                <a:spcPts val="0"/>
              </a:spcAft>
            </a:pPr>
            <a:endParaRPr lang="en-US">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30" tIns="45715" rIns="91430" bIns="45715" rtlCol="0" anchor="ctr"/>
          <a:lstStyle>
            <a:lvl1pPr algn="r">
              <a:defRPr sz="1200">
                <a:solidFill>
                  <a:schemeClr val="tx1">
                    <a:tint val="75000"/>
                  </a:schemeClr>
                </a:solidFill>
              </a:defRPr>
            </a:lvl1pPr>
          </a:lstStyle>
          <a:p>
            <a:pPr defTabSz="914305" fontAlgn="auto">
              <a:spcBef>
                <a:spcPts val="0"/>
              </a:spcBef>
              <a:spcAft>
                <a:spcPts val="0"/>
              </a:spcAft>
            </a:pPr>
            <a:fld id="{F4A85C5D-D6BF-4CD8-99D0-D5A9E5816406}" type="slidenum">
              <a:rPr lang="en-US" smtClean="0">
                <a:solidFill>
                  <a:prstClr val="black">
                    <a:tint val="75000"/>
                  </a:prstClr>
                </a:solidFill>
                <a:latin typeface="Calibri"/>
                <a:cs typeface="+mn-cs"/>
              </a:rPr>
              <a:pPr defTabSz="914305" fontAlgn="auto">
                <a:spcBef>
                  <a:spcPts val="0"/>
                </a:spcBef>
                <a:spcAft>
                  <a:spcPts val="0"/>
                </a:spcAft>
              </a:pPr>
              <a:t>‹#›</a:t>
            </a:fld>
            <a:endParaRPr lang="en-US">
              <a:solidFill>
                <a:prstClr val="black">
                  <a:tint val="75000"/>
                </a:prstClr>
              </a:solidFill>
              <a:latin typeface="Calibri"/>
              <a:cs typeface="+mn-cs"/>
            </a:endParaRPr>
          </a:p>
        </p:txBody>
      </p:sp>
    </p:spTree>
    <p:extLst>
      <p:ext uri="{BB962C8B-B14F-4D97-AF65-F5344CB8AC3E}">
        <p14:creationId xmlns:p14="http://schemas.microsoft.com/office/powerpoint/2010/main" val="4235291785"/>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ctr" defTabSz="914305" rtl="0" eaLnBrk="1" latinLnBrk="0" hangingPunct="1">
        <a:spcBef>
          <a:spcPct val="0"/>
        </a:spcBef>
        <a:buNone/>
        <a:defRPr sz="4400" kern="1200">
          <a:solidFill>
            <a:schemeClr val="tx1"/>
          </a:solidFill>
          <a:latin typeface="+mj-lt"/>
          <a:ea typeface="+mj-ea"/>
          <a:cs typeface="+mj-cs"/>
        </a:defRPr>
      </a:lvl1pPr>
    </p:titleStyle>
    <p:bodyStyle>
      <a:lvl1pPr marL="342865" indent="-342865" algn="l" defTabSz="91430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73" indent="-285720" algn="l" defTabSz="91430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82" indent="-228577" algn="l" defTabSz="91430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34"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8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40"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92"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45"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9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0" tIns="45715" rIns="91430" bIns="4571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30" tIns="45715" rIns="91430"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30" tIns="45715" rIns="91430" bIns="45715" rtlCol="0" anchor="ctr"/>
          <a:lstStyle>
            <a:lvl1pPr algn="l">
              <a:defRPr sz="1200">
                <a:solidFill>
                  <a:schemeClr val="tx1">
                    <a:tint val="75000"/>
                  </a:schemeClr>
                </a:solidFill>
              </a:defRPr>
            </a:lvl1pPr>
          </a:lstStyle>
          <a:p>
            <a:pPr defTabSz="914305" fontAlgn="auto">
              <a:spcBef>
                <a:spcPts val="0"/>
              </a:spcBef>
              <a:spcAft>
                <a:spcPts val="0"/>
              </a:spcAft>
            </a:pPr>
            <a:fld id="{E8DC8BC6-131D-44A8-9764-0E64A434F5B3}" type="datetime1">
              <a:rPr lang="en-US" smtClean="0">
                <a:solidFill>
                  <a:prstClr val="black">
                    <a:tint val="75000"/>
                  </a:prstClr>
                </a:solidFill>
                <a:latin typeface="Calibri"/>
                <a:cs typeface="+mn-cs"/>
              </a:rPr>
              <a:t>6/30/2017</a:t>
            </a:fld>
            <a:endParaRPr lang="en-US">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30" tIns="45715" rIns="91430" bIns="45715" rtlCol="0" anchor="ctr"/>
          <a:lstStyle>
            <a:lvl1pPr algn="ctr">
              <a:defRPr sz="1200">
                <a:solidFill>
                  <a:schemeClr val="tx1">
                    <a:tint val="75000"/>
                  </a:schemeClr>
                </a:solidFill>
              </a:defRPr>
            </a:lvl1pPr>
          </a:lstStyle>
          <a:p>
            <a:pPr defTabSz="914305" fontAlgn="auto">
              <a:spcBef>
                <a:spcPts val="0"/>
              </a:spcBef>
              <a:spcAft>
                <a:spcPts val="0"/>
              </a:spcAft>
            </a:pPr>
            <a:endParaRPr lang="en-US">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30" tIns="45715" rIns="91430" bIns="45715" rtlCol="0" anchor="ctr"/>
          <a:lstStyle>
            <a:lvl1pPr algn="r">
              <a:defRPr sz="1200">
                <a:solidFill>
                  <a:schemeClr val="tx1">
                    <a:tint val="75000"/>
                  </a:schemeClr>
                </a:solidFill>
              </a:defRPr>
            </a:lvl1pPr>
          </a:lstStyle>
          <a:p>
            <a:pPr defTabSz="914305" fontAlgn="auto">
              <a:spcBef>
                <a:spcPts val="0"/>
              </a:spcBef>
              <a:spcAft>
                <a:spcPts val="0"/>
              </a:spcAft>
            </a:pPr>
            <a:fld id="{F4A85C5D-D6BF-4CD8-99D0-D5A9E5816406}" type="slidenum">
              <a:rPr lang="en-US" smtClean="0">
                <a:solidFill>
                  <a:prstClr val="black">
                    <a:tint val="75000"/>
                  </a:prstClr>
                </a:solidFill>
                <a:latin typeface="Calibri"/>
                <a:cs typeface="+mn-cs"/>
              </a:rPr>
              <a:pPr defTabSz="914305" fontAlgn="auto">
                <a:spcBef>
                  <a:spcPts val="0"/>
                </a:spcBef>
                <a:spcAft>
                  <a:spcPts val="0"/>
                </a:spcAft>
              </a:pPr>
              <a:t>‹#›</a:t>
            </a:fld>
            <a:endParaRPr lang="en-US">
              <a:solidFill>
                <a:prstClr val="black">
                  <a:tint val="75000"/>
                </a:prstClr>
              </a:solidFill>
              <a:latin typeface="Calibri"/>
              <a:cs typeface="+mn-cs"/>
            </a:endParaRPr>
          </a:p>
        </p:txBody>
      </p:sp>
    </p:spTree>
    <p:extLst>
      <p:ext uri="{BB962C8B-B14F-4D97-AF65-F5344CB8AC3E}">
        <p14:creationId xmlns:p14="http://schemas.microsoft.com/office/powerpoint/2010/main" val="4235291785"/>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ctr" defTabSz="914305" rtl="0" eaLnBrk="1" latinLnBrk="0" hangingPunct="1">
        <a:spcBef>
          <a:spcPct val="0"/>
        </a:spcBef>
        <a:buNone/>
        <a:defRPr sz="4400" kern="1200">
          <a:solidFill>
            <a:schemeClr val="tx1"/>
          </a:solidFill>
          <a:latin typeface="+mj-lt"/>
          <a:ea typeface="+mj-ea"/>
          <a:cs typeface="+mj-cs"/>
        </a:defRPr>
      </a:lvl1pPr>
    </p:titleStyle>
    <p:bodyStyle>
      <a:lvl1pPr marL="342865" indent="-342865" algn="l" defTabSz="91430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73" indent="-285720" algn="l" defTabSz="91430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82" indent="-228577" algn="l" defTabSz="91430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34"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8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40"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92"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45"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9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0" tIns="45715" rIns="91430" bIns="4571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30" tIns="45715" rIns="91430"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30" tIns="45715" rIns="91430" bIns="45715" rtlCol="0" anchor="ctr"/>
          <a:lstStyle>
            <a:lvl1pPr algn="l">
              <a:defRPr sz="1200">
                <a:solidFill>
                  <a:schemeClr val="tx1">
                    <a:tint val="75000"/>
                  </a:schemeClr>
                </a:solidFill>
              </a:defRPr>
            </a:lvl1pPr>
          </a:lstStyle>
          <a:p>
            <a:pPr defTabSz="914305" fontAlgn="auto">
              <a:spcBef>
                <a:spcPts val="0"/>
              </a:spcBef>
              <a:spcAft>
                <a:spcPts val="0"/>
              </a:spcAft>
            </a:pPr>
            <a:fld id="{8D2400DA-2070-466B-97A9-B6562B0E10C1}" type="datetime1">
              <a:rPr lang="en-US" smtClean="0">
                <a:solidFill>
                  <a:prstClr val="black">
                    <a:tint val="75000"/>
                  </a:prstClr>
                </a:solidFill>
                <a:latin typeface="Calibri"/>
                <a:cs typeface="+mn-cs"/>
              </a:rPr>
              <a:t>6/30/2017</a:t>
            </a:fld>
            <a:endParaRPr lang="en-US">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30" tIns="45715" rIns="91430" bIns="45715" rtlCol="0" anchor="ctr"/>
          <a:lstStyle>
            <a:lvl1pPr algn="ctr">
              <a:defRPr sz="1200">
                <a:solidFill>
                  <a:schemeClr val="tx1">
                    <a:tint val="75000"/>
                  </a:schemeClr>
                </a:solidFill>
              </a:defRPr>
            </a:lvl1pPr>
          </a:lstStyle>
          <a:p>
            <a:pPr defTabSz="914305" fontAlgn="auto">
              <a:spcBef>
                <a:spcPts val="0"/>
              </a:spcBef>
              <a:spcAft>
                <a:spcPts val="0"/>
              </a:spcAft>
            </a:pPr>
            <a:endParaRPr lang="en-US">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30" tIns="45715" rIns="91430" bIns="45715" rtlCol="0" anchor="ctr"/>
          <a:lstStyle>
            <a:lvl1pPr algn="r">
              <a:defRPr sz="1200">
                <a:solidFill>
                  <a:schemeClr val="tx1">
                    <a:tint val="75000"/>
                  </a:schemeClr>
                </a:solidFill>
              </a:defRPr>
            </a:lvl1pPr>
          </a:lstStyle>
          <a:p>
            <a:pPr defTabSz="914305" fontAlgn="auto">
              <a:spcBef>
                <a:spcPts val="0"/>
              </a:spcBef>
              <a:spcAft>
                <a:spcPts val="0"/>
              </a:spcAft>
            </a:pPr>
            <a:fld id="{F4A85C5D-D6BF-4CD8-99D0-D5A9E5816406}" type="slidenum">
              <a:rPr lang="en-US" smtClean="0">
                <a:solidFill>
                  <a:prstClr val="black">
                    <a:tint val="75000"/>
                  </a:prstClr>
                </a:solidFill>
                <a:latin typeface="Calibri"/>
                <a:cs typeface="+mn-cs"/>
              </a:rPr>
              <a:pPr defTabSz="914305" fontAlgn="auto">
                <a:spcBef>
                  <a:spcPts val="0"/>
                </a:spcBef>
                <a:spcAft>
                  <a:spcPts val="0"/>
                </a:spcAft>
              </a:pPr>
              <a:t>‹#›</a:t>
            </a:fld>
            <a:endParaRPr lang="en-US">
              <a:solidFill>
                <a:prstClr val="black">
                  <a:tint val="75000"/>
                </a:prstClr>
              </a:solidFill>
              <a:latin typeface="Calibri"/>
              <a:cs typeface="+mn-cs"/>
            </a:endParaRPr>
          </a:p>
        </p:txBody>
      </p:sp>
    </p:spTree>
    <p:extLst>
      <p:ext uri="{BB962C8B-B14F-4D97-AF65-F5344CB8AC3E}">
        <p14:creationId xmlns:p14="http://schemas.microsoft.com/office/powerpoint/2010/main" val="4235291785"/>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ctr" defTabSz="914305" rtl="0" eaLnBrk="1" latinLnBrk="0" hangingPunct="1">
        <a:spcBef>
          <a:spcPct val="0"/>
        </a:spcBef>
        <a:buNone/>
        <a:defRPr sz="4400" kern="1200">
          <a:solidFill>
            <a:schemeClr val="tx1"/>
          </a:solidFill>
          <a:latin typeface="+mj-lt"/>
          <a:ea typeface="+mj-ea"/>
          <a:cs typeface="+mj-cs"/>
        </a:defRPr>
      </a:lvl1pPr>
    </p:titleStyle>
    <p:bodyStyle>
      <a:lvl1pPr marL="342865" indent="-342865" algn="l" defTabSz="91430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73" indent="-285720" algn="l" defTabSz="91430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82" indent="-228577" algn="l" defTabSz="91430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34"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8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40"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92"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45"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9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2176463" y="180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381000" y="1143000"/>
            <a:ext cx="8382001" cy="50292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dirty="0">
              <a:solidFill>
                <a:srgbClr val="000000"/>
              </a:solidFill>
            </a:endParaRPr>
          </a:p>
        </p:txBody>
      </p:sp>
      <p:pic>
        <p:nvPicPr>
          <p:cNvPr id="3077" name="Picture 408"/>
          <p:cNvPicPr>
            <a:picLocks noChangeAspect="1" noChangeArrowheads="1"/>
          </p:cNvPicPr>
          <p:nvPr/>
        </p:nvPicPr>
        <p:blipFill>
          <a:blip r:embed="rId12" cstate="print"/>
          <a:srcRect/>
          <a:stretch>
            <a:fillRect/>
          </a:stretch>
        </p:blipFill>
        <p:spPr bwMode="auto">
          <a:xfrm>
            <a:off x="6889751" y="319088"/>
            <a:ext cx="2128838" cy="388937"/>
          </a:xfrm>
          <a:prstGeom prst="rect">
            <a:avLst/>
          </a:prstGeom>
          <a:noFill/>
          <a:ln w="9525">
            <a:noFill/>
            <a:miter lim="800000"/>
            <a:headEnd/>
            <a:tailEnd/>
          </a:ln>
        </p:spPr>
      </p:pic>
      <p:pic>
        <p:nvPicPr>
          <p:cNvPr id="3078" name="Picture 9"/>
          <p:cNvPicPr>
            <a:picLocks noChangeAspect="1" noChangeArrowheads="1"/>
          </p:cNvPicPr>
          <p:nvPr/>
        </p:nvPicPr>
        <p:blipFill>
          <a:blip r:embed="rId1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1" y="6516689"/>
            <a:ext cx="412750" cy="341312"/>
          </a:xfrm>
          <a:prstGeom prst="rect">
            <a:avLst/>
          </a:prstGeom>
        </p:spPr>
        <p:txBody>
          <a:bodyPr lIns="91420" tIns="45711" rIns="91420" bIns="45711"/>
          <a:lstStyle>
            <a:lvl1pPr>
              <a:defRPr sz="1200">
                <a:solidFill>
                  <a:prstClr val="black">
                    <a:tint val="75000"/>
                  </a:prstClr>
                </a:solidFill>
                <a:latin typeface="+mj-lt"/>
                <a:cs typeface="Arial" charset="0"/>
              </a:defRPr>
            </a:lvl1pPr>
          </a:lstStyle>
          <a:p>
            <a:pPr>
              <a:defRPr/>
            </a:pPr>
            <a:fld id="{A44D512F-7066-4E99-B50F-3DB00215517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347" r:id="rId1"/>
    <p:sldLayoutId id="2147484348" r:id="rId2"/>
    <p:sldLayoutId id="2147484349" r:id="rId3"/>
    <p:sldLayoutId id="2147484350" r:id="rId4"/>
    <p:sldLayoutId id="2147484351" r:id="rId5"/>
    <p:sldLayoutId id="2147484352" r:id="rId6"/>
    <p:sldLayoutId id="2147484353" r:id="rId7"/>
    <p:sldLayoutId id="2147484354" r:id="rId8"/>
    <p:sldLayoutId id="2147484355" r:id="rId9"/>
    <p:sldLayoutId id="2147484356" r:id="rId10"/>
  </p:sldLayoutIdLst>
  <p:transition spd="slow">
    <p:dissolve/>
  </p:transition>
  <p:hf hdr="0" ftr="0" dt="0"/>
  <p:txStyles>
    <p:titleStyle>
      <a:lvl1pPr algn="l" rtl="0" eaLnBrk="0" fontAlgn="base" hangingPunct="0">
        <a:spcBef>
          <a:spcPct val="0"/>
        </a:spcBef>
        <a:spcAft>
          <a:spcPct val="0"/>
        </a:spcAft>
        <a:defRPr sz="2400" b="1">
          <a:solidFill>
            <a:schemeClr val="tx2"/>
          </a:solidFill>
          <a:latin typeface="Gill Sans MT" pitchFamily="34" charset="0"/>
          <a:ea typeface="+mj-ea"/>
          <a:cs typeface="+mj-cs"/>
        </a:defRPr>
      </a:lvl1pPr>
      <a:lvl2pPr algn="l" rtl="0" eaLnBrk="0" fontAlgn="base" hangingPunct="0">
        <a:spcBef>
          <a:spcPct val="0"/>
        </a:spcBef>
        <a:spcAft>
          <a:spcPct val="0"/>
        </a:spcAft>
        <a:defRPr sz="2400" b="1">
          <a:solidFill>
            <a:schemeClr val="tx2"/>
          </a:solidFill>
          <a:latin typeface="Gill Sans MT" pitchFamily="34" charset="0"/>
        </a:defRPr>
      </a:lvl2pPr>
      <a:lvl3pPr algn="l" rtl="0" eaLnBrk="0" fontAlgn="base" hangingPunct="0">
        <a:spcBef>
          <a:spcPct val="0"/>
        </a:spcBef>
        <a:spcAft>
          <a:spcPct val="0"/>
        </a:spcAft>
        <a:defRPr sz="2400" b="1">
          <a:solidFill>
            <a:schemeClr val="tx2"/>
          </a:solidFill>
          <a:latin typeface="Gill Sans MT" pitchFamily="34" charset="0"/>
        </a:defRPr>
      </a:lvl3pPr>
      <a:lvl4pPr algn="l" rtl="0" eaLnBrk="0" fontAlgn="base" hangingPunct="0">
        <a:spcBef>
          <a:spcPct val="0"/>
        </a:spcBef>
        <a:spcAft>
          <a:spcPct val="0"/>
        </a:spcAft>
        <a:defRPr sz="2400" b="1">
          <a:solidFill>
            <a:schemeClr val="tx2"/>
          </a:solidFill>
          <a:latin typeface="Gill Sans MT" pitchFamily="34" charset="0"/>
        </a:defRPr>
      </a:lvl4pPr>
      <a:lvl5pPr algn="l" rtl="0" eaLnBrk="0" fontAlgn="base" hangingPunct="0">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1277" indent="-341277" algn="l" rtl="0" eaLnBrk="0" fontAlgn="base" hangingPunct="0">
        <a:spcBef>
          <a:spcPct val="20000"/>
        </a:spcBef>
        <a:spcAft>
          <a:spcPct val="0"/>
        </a:spcAft>
        <a:buChar char="•"/>
        <a:defRPr sz="2400">
          <a:solidFill>
            <a:schemeClr val="tx1"/>
          </a:solidFill>
          <a:latin typeface="+mn-lt"/>
          <a:ea typeface="+mn-ea"/>
          <a:cs typeface="+mn-cs"/>
        </a:defRPr>
      </a:lvl1pPr>
      <a:lvl2pPr marL="741285" indent="-284133" algn="l" rtl="0" eaLnBrk="0" fontAlgn="base" hangingPunct="0">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1292" indent="-226989" algn="l" rtl="0" eaLnBrk="0" fontAlgn="base" hangingPunct="0">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8444"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5595"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76463" y="180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1143000"/>
            <a:ext cx="8382001" cy="50292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dirty="0">
              <a:solidFill>
                <a:srgbClr val="000000"/>
              </a:solidFill>
            </a:endParaRPr>
          </a:p>
        </p:txBody>
      </p:sp>
      <p:pic>
        <p:nvPicPr>
          <p:cNvPr id="1029" name="Picture 408"/>
          <p:cNvPicPr>
            <a:picLocks noChangeAspect="1" noChangeArrowheads="1"/>
          </p:cNvPicPr>
          <p:nvPr/>
        </p:nvPicPr>
        <p:blipFill>
          <a:blip r:embed="rId2" cstate="print"/>
          <a:srcRect/>
          <a:stretch>
            <a:fillRect/>
          </a:stretch>
        </p:blipFill>
        <p:spPr bwMode="auto">
          <a:xfrm>
            <a:off x="6889751" y="319088"/>
            <a:ext cx="2128838" cy="388937"/>
          </a:xfrm>
          <a:prstGeom prst="rect">
            <a:avLst/>
          </a:prstGeom>
          <a:noFill/>
          <a:ln w="9525">
            <a:noFill/>
            <a:miter lim="800000"/>
            <a:headEnd/>
            <a:tailEnd/>
          </a:ln>
        </p:spPr>
      </p:pic>
      <p:pic>
        <p:nvPicPr>
          <p:cNvPr id="1030" name="Picture 9"/>
          <p:cNvPicPr>
            <a:picLocks noChangeAspect="1" noChangeArrowheads="1"/>
          </p:cNvPicPr>
          <p:nvPr/>
        </p:nvPicPr>
        <p:blipFill>
          <a:blip r:embed="rId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1" y="6516689"/>
            <a:ext cx="412750" cy="341312"/>
          </a:xfrm>
          <a:prstGeom prst="rect">
            <a:avLst/>
          </a:prstGeom>
        </p:spPr>
        <p:txBody>
          <a:bodyPr lIns="91420" tIns="45711" rIns="91420" bIns="45711"/>
          <a:lstStyle>
            <a:lvl1pPr>
              <a:defRPr sz="1200">
                <a:solidFill>
                  <a:prstClr val="black">
                    <a:tint val="75000"/>
                  </a:prstClr>
                </a:solidFill>
                <a:latin typeface="+mj-lt"/>
                <a:cs typeface="Arial" charset="0"/>
              </a:defRPr>
            </a:lvl1pPr>
          </a:lstStyle>
          <a:p>
            <a:pPr>
              <a:defRPr/>
            </a:pPr>
            <a:fld id="{E6EAFC02-0613-4A48-893C-5E3B28FDA734}" type="slidenum">
              <a:rPr lang="en-US"/>
              <a:pPr>
                <a:defRPr/>
              </a:pPr>
              <a:t>‹#›</a:t>
            </a:fld>
            <a:endParaRPr lang="en-US" dirty="0"/>
          </a:p>
        </p:txBody>
      </p:sp>
    </p:spTree>
  </p:cSld>
  <p:clrMap bg1="lt1" tx1="dk1" bg2="lt2" tx2="dk2" accent1="accent1" accent2="accent2" accent3="accent3" accent4="accent4" accent5="accent5" accent6="accent6" hlink="hlink" folHlink="folHlink"/>
  <p:transition spd="slow">
    <p:dissolve/>
  </p:transition>
  <p:hf hdr="0" ftr="0" dt="0"/>
  <p:txStyles>
    <p:titleStyle>
      <a:lvl1pPr algn="l" rtl="0" eaLnBrk="0" fontAlgn="base" hangingPunct="0">
        <a:spcBef>
          <a:spcPct val="0"/>
        </a:spcBef>
        <a:spcAft>
          <a:spcPct val="0"/>
        </a:spcAft>
        <a:defRPr sz="2400" b="1">
          <a:solidFill>
            <a:schemeClr val="tx2"/>
          </a:solidFill>
          <a:latin typeface="Gill Sans MT" pitchFamily="34" charset="0"/>
          <a:ea typeface="+mj-ea"/>
          <a:cs typeface="+mj-cs"/>
        </a:defRPr>
      </a:lvl1pPr>
      <a:lvl2pPr algn="l" rtl="0" eaLnBrk="0" fontAlgn="base" hangingPunct="0">
        <a:spcBef>
          <a:spcPct val="0"/>
        </a:spcBef>
        <a:spcAft>
          <a:spcPct val="0"/>
        </a:spcAft>
        <a:defRPr sz="2400" b="1">
          <a:solidFill>
            <a:schemeClr val="tx2"/>
          </a:solidFill>
          <a:latin typeface="Gill Sans MT" pitchFamily="34" charset="0"/>
        </a:defRPr>
      </a:lvl2pPr>
      <a:lvl3pPr algn="l" rtl="0" eaLnBrk="0" fontAlgn="base" hangingPunct="0">
        <a:spcBef>
          <a:spcPct val="0"/>
        </a:spcBef>
        <a:spcAft>
          <a:spcPct val="0"/>
        </a:spcAft>
        <a:defRPr sz="2400" b="1">
          <a:solidFill>
            <a:schemeClr val="tx2"/>
          </a:solidFill>
          <a:latin typeface="Gill Sans MT" pitchFamily="34" charset="0"/>
        </a:defRPr>
      </a:lvl3pPr>
      <a:lvl4pPr algn="l" rtl="0" eaLnBrk="0" fontAlgn="base" hangingPunct="0">
        <a:spcBef>
          <a:spcPct val="0"/>
        </a:spcBef>
        <a:spcAft>
          <a:spcPct val="0"/>
        </a:spcAft>
        <a:defRPr sz="2400" b="1">
          <a:solidFill>
            <a:schemeClr val="tx2"/>
          </a:solidFill>
          <a:latin typeface="Gill Sans MT" pitchFamily="34" charset="0"/>
        </a:defRPr>
      </a:lvl4pPr>
      <a:lvl5pPr algn="l" rtl="0" eaLnBrk="0" fontAlgn="base" hangingPunct="0">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1277" indent="-341277" algn="l" rtl="0" eaLnBrk="0" fontAlgn="base" hangingPunct="0">
        <a:spcBef>
          <a:spcPct val="20000"/>
        </a:spcBef>
        <a:spcAft>
          <a:spcPct val="0"/>
        </a:spcAft>
        <a:buChar char="•"/>
        <a:defRPr sz="2400">
          <a:solidFill>
            <a:schemeClr val="tx1"/>
          </a:solidFill>
          <a:latin typeface="+mn-lt"/>
          <a:ea typeface="+mn-ea"/>
          <a:cs typeface="+mn-cs"/>
        </a:defRPr>
      </a:lvl1pPr>
      <a:lvl2pPr marL="741285" indent="-284133" algn="l" rtl="0" eaLnBrk="0" fontAlgn="base" hangingPunct="0">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1292" indent="-226989" algn="l" rtl="0" eaLnBrk="0" fontAlgn="base" hangingPunct="0">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8444"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5595"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76463" y="180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1143000"/>
            <a:ext cx="8382001" cy="50292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7"/>
          <p:cNvSpPr>
            <a:spLocks noChangeArrowheads="1"/>
          </p:cNvSpPr>
          <p:nvPr/>
        </p:nvSpPr>
        <p:spPr bwMode="auto">
          <a:xfrm>
            <a:off x="0" y="914401"/>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dirty="0">
              <a:solidFill>
                <a:srgbClr val="000000"/>
              </a:solidFill>
            </a:endParaRPr>
          </a:p>
        </p:txBody>
      </p:sp>
      <p:pic>
        <p:nvPicPr>
          <p:cNvPr id="1029" name="Picture 408"/>
          <p:cNvPicPr>
            <a:picLocks noChangeAspect="1" noChangeArrowheads="1"/>
          </p:cNvPicPr>
          <p:nvPr/>
        </p:nvPicPr>
        <p:blipFill>
          <a:blip r:embed="rId2" cstate="print"/>
          <a:srcRect/>
          <a:stretch>
            <a:fillRect/>
          </a:stretch>
        </p:blipFill>
        <p:spPr bwMode="auto">
          <a:xfrm>
            <a:off x="6889751" y="319088"/>
            <a:ext cx="2128838" cy="388937"/>
          </a:xfrm>
          <a:prstGeom prst="rect">
            <a:avLst/>
          </a:prstGeom>
          <a:noFill/>
          <a:ln w="9525">
            <a:noFill/>
            <a:miter lim="800000"/>
            <a:headEnd/>
            <a:tailEnd/>
          </a:ln>
        </p:spPr>
      </p:pic>
      <p:pic>
        <p:nvPicPr>
          <p:cNvPr id="1030" name="Picture 9"/>
          <p:cNvPicPr>
            <a:picLocks noChangeAspect="1" noChangeArrowheads="1"/>
          </p:cNvPicPr>
          <p:nvPr/>
        </p:nvPicPr>
        <p:blipFill>
          <a:blip r:embed="rId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1" y="6516689"/>
            <a:ext cx="412750" cy="341312"/>
          </a:xfrm>
          <a:prstGeom prst="rect">
            <a:avLst/>
          </a:prstGeom>
        </p:spPr>
        <p:txBody>
          <a:bodyPr lIns="91420" tIns="45711" rIns="91420" bIns="45711"/>
          <a:lstStyle>
            <a:lvl1pPr>
              <a:defRPr sz="1200">
                <a:solidFill>
                  <a:prstClr val="black">
                    <a:tint val="75000"/>
                  </a:prstClr>
                </a:solidFill>
                <a:latin typeface="+mj-lt"/>
                <a:cs typeface="Arial" charset="0"/>
              </a:defRPr>
            </a:lvl1pPr>
          </a:lstStyle>
          <a:p>
            <a:pPr>
              <a:defRPr/>
            </a:pPr>
            <a:fld id="{E6EAFC02-0613-4A48-893C-5E3B28FDA734}" type="slidenum">
              <a:rPr lang="en-US"/>
              <a:pPr>
                <a:defRPr/>
              </a:pPr>
              <a:t>‹#›</a:t>
            </a:fld>
            <a:endParaRPr lang="en-US" dirty="0"/>
          </a:p>
        </p:txBody>
      </p:sp>
    </p:spTree>
  </p:cSld>
  <p:clrMap bg1="lt1" tx1="dk1" bg2="lt2" tx2="dk2" accent1="accent1" accent2="accent2" accent3="accent3" accent4="accent4" accent5="accent5" accent6="accent6" hlink="hlink" folHlink="folHlink"/>
  <p:transition spd="slow">
    <p:dissolve/>
  </p:transition>
  <p:hf hdr="0" ftr="0" dt="0"/>
  <p:txStyles>
    <p:titleStyle>
      <a:lvl1pPr algn="l" rtl="0" eaLnBrk="0" fontAlgn="base" hangingPunct="0">
        <a:spcBef>
          <a:spcPct val="0"/>
        </a:spcBef>
        <a:spcAft>
          <a:spcPct val="0"/>
        </a:spcAft>
        <a:defRPr sz="2400" b="1">
          <a:solidFill>
            <a:schemeClr val="tx2"/>
          </a:solidFill>
          <a:latin typeface="Gill Sans MT" pitchFamily="34" charset="0"/>
          <a:ea typeface="+mj-ea"/>
          <a:cs typeface="+mj-cs"/>
        </a:defRPr>
      </a:lvl1pPr>
      <a:lvl2pPr algn="l" rtl="0" eaLnBrk="0" fontAlgn="base" hangingPunct="0">
        <a:spcBef>
          <a:spcPct val="0"/>
        </a:spcBef>
        <a:spcAft>
          <a:spcPct val="0"/>
        </a:spcAft>
        <a:defRPr sz="2400" b="1">
          <a:solidFill>
            <a:schemeClr val="tx2"/>
          </a:solidFill>
          <a:latin typeface="Gill Sans MT" pitchFamily="34" charset="0"/>
        </a:defRPr>
      </a:lvl2pPr>
      <a:lvl3pPr algn="l" rtl="0" eaLnBrk="0" fontAlgn="base" hangingPunct="0">
        <a:spcBef>
          <a:spcPct val="0"/>
        </a:spcBef>
        <a:spcAft>
          <a:spcPct val="0"/>
        </a:spcAft>
        <a:defRPr sz="2400" b="1">
          <a:solidFill>
            <a:schemeClr val="tx2"/>
          </a:solidFill>
          <a:latin typeface="Gill Sans MT" pitchFamily="34" charset="0"/>
        </a:defRPr>
      </a:lvl3pPr>
      <a:lvl4pPr algn="l" rtl="0" eaLnBrk="0" fontAlgn="base" hangingPunct="0">
        <a:spcBef>
          <a:spcPct val="0"/>
        </a:spcBef>
        <a:spcAft>
          <a:spcPct val="0"/>
        </a:spcAft>
        <a:defRPr sz="2400" b="1">
          <a:solidFill>
            <a:schemeClr val="tx2"/>
          </a:solidFill>
          <a:latin typeface="Gill Sans MT" pitchFamily="34" charset="0"/>
        </a:defRPr>
      </a:lvl4pPr>
      <a:lvl5pPr algn="l" rtl="0" eaLnBrk="0" fontAlgn="base" hangingPunct="0">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1277" indent="-341277" algn="l" rtl="0" eaLnBrk="0" fontAlgn="base" hangingPunct="0">
        <a:spcBef>
          <a:spcPct val="20000"/>
        </a:spcBef>
        <a:spcAft>
          <a:spcPct val="0"/>
        </a:spcAft>
        <a:buChar char="•"/>
        <a:defRPr sz="2400">
          <a:solidFill>
            <a:schemeClr val="tx1"/>
          </a:solidFill>
          <a:latin typeface="+mn-lt"/>
          <a:ea typeface="+mn-ea"/>
          <a:cs typeface="+mn-cs"/>
        </a:defRPr>
      </a:lvl1pPr>
      <a:lvl2pPr marL="741285" indent="-284133" algn="l" rtl="0" eaLnBrk="0" fontAlgn="base" hangingPunct="0">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1292" indent="-226989" algn="l" rtl="0" eaLnBrk="0" fontAlgn="base" hangingPunct="0">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8444"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5595" indent="-226989" algn="l" rtl="0" eaLnBrk="0" fontAlgn="base" hangingPunct="0">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76463" y="180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1" y="1143000"/>
            <a:ext cx="8382001" cy="50292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7"/>
          <p:cNvSpPr>
            <a:spLocks noChangeArrowheads="1"/>
          </p:cNvSpPr>
          <p:nvPr/>
        </p:nvSpPr>
        <p:spPr bwMode="auto">
          <a:xfrm>
            <a:off x="0" y="914402"/>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a:solidFill>
                <a:srgbClr val="000000"/>
              </a:solidFill>
              <a:latin typeface="Times" charset="0"/>
              <a:cs typeface="Arial" charset="0"/>
            </a:endParaRPr>
          </a:p>
        </p:txBody>
      </p:sp>
      <p:pic>
        <p:nvPicPr>
          <p:cNvPr id="1029" name="Picture 408"/>
          <p:cNvPicPr>
            <a:picLocks noChangeAspect="1" noChangeArrowheads="1"/>
          </p:cNvPicPr>
          <p:nvPr/>
        </p:nvPicPr>
        <p:blipFill>
          <a:blip r:embed="rId2" cstate="print"/>
          <a:srcRect/>
          <a:stretch>
            <a:fillRect/>
          </a:stretch>
        </p:blipFill>
        <p:spPr bwMode="auto">
          <a:xfrm>
            <a:off x="6889752" y="319088"/>
            <a:ext cx="2128838" cy="388937"/>
          </a:xfrm>
          <a:prstGeom prst="rect">
            <a:avLst/>
          </a:prstGeom>
          <a:noFill/>
          <a:ln w="9525">
            <a:noFill/>
            <a:miter lim="800000"/>
            <a:headEnd/>
            <a:tailEnd/>
          </a:ln>
          <a:effectLst/>
        </p:spPr>
      </p:pic>
      <p:pic>
        <p:nvPicPr>
          <p:cNvPr id="1030" name="Picture 9"/>
          <p:cNvPicPr>
            <a:picLocks noChangeAspect="1" noChangeArrowheads="1"/>
          </p:cNvPicPr>
          <p:nvPr/>
        </p:nvPicPr>
        <p:blipFill>
          <a:blip r:embed="rId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2" y="6516690"/>
            <a:ext cx="412750" cy="341312"/>
          </a:xfrm>
          <a:prstGeom prst="rect">
            <a:avLst/>
          </a:prstGeom>
        </p:spPr>
        <p:txBody>
          <a:bodyPr lIns="91420" tIns="45711" rIns="91420" bIns="45711"/>
          <a:lstStyle>
            <a:lvl1pPr>
              <a:defRPr sz="1200">
                <a:latin typeface="+mj-lt"/>
              </a:defRPr>
            </a:lvl1pPr>
          </a:lstStyle>
          <a:p>
            <a:fld id="{BE29BD10-E5C3-4FEF-9D11-70A6397E650A}" type="slidenum">
              <a:rPr lang="en-US" smtClean="0">
                <a:solidFill>
                  <a:prstClr val="black">
                    <a:tint val="75000"/>
                  </a:prstClr>
                </a:solidFill>
                <a:cs typeface="Arial" charset="0"/>
              </a:rPr>
              <a:pPr/>
              <a:t>‹#›</a:t>
            </a:fld>
            <a:endParaRPr lang="en-US">
              <a:solidFill>
                <a:prstClr val="black">
                  <a:tint val="75000"/>
                </a:prstClr>
              </a:solidFill>
              <a:cs typeface="Arial" charset="0"/>
            </a:endParaRPr>
          </a:p>
        </p:txBody>
      </p:sp>
    </p:spTree>
  </p:cSld>
  <p:clrMap bg1="lt1" tx1="dk1" bg2="lt2" tx2="dk2" accent1="accent1" accent2="accent2" accent3="accent3" accent4="accent4" accent5="accent5" accent6="accent6" hlink="hlink" folHlink="folHlink"/>
  <p:transition spd="slow">
    <p:dissolve/>
  </p:transition>
  <p:hf hdr="0" ftr="0" dt="0"/>
  <p:txStyles>
    <p:titleStyle>
      <a:lvl1pPr algn="l" rtl="0" eaLnBrk="1" fontAlgn="base" hangingPunct="1">
        <a:spcBef>
          <a:spcPct val="0"/>
        </a:spcBef>
        <a:spcAft>
          <a:spcPct val="0"/>
        </a:spcAft>
        <a:defRPr sz="2400" b="1">
          <a:solidFill>
            <a:schemeClr val="tx2"/>
          </a:solidFill>
          <a:latin typeface="Gill Sans MT" pitchFamily="34" charset="0"/>
          <a:ea typeface="+mj-ea"/>
          <a:cs typeface="+mj-cs"/>
        </a:defRPr>
      </a:lvl1pPr>
      <a:lvl2pPr algn="l" rtl="0" eaLnBrk="1" fontAlgn="base" hangingPunct="1">
        <a:spcBef>
          <a:spcPct val="0"/>
        </a:spcBef>
        <a:spcAft>
          <a:spcPct val="0"/>
        </a:spcAft>
        <a:defRPr sz="2400" b="1">
          <a:solidFill>
            <a:schemeClr val="tx2"/>
          </a:solidFill>
          <a:latin typeface="Gill Sans MT" pitchFamily="34" charset="0"/>
        </a:defRPr>
      </a:lvl2pPr>
      <a:lvl3pPr algn="l" rtl="0" eaLnBrk="1" fontAlgn="base" hangingPunct="1">
        <a:spcBef>
          <a:spcPct val="0"/>
        </a:spcBef>
        <a:spcAft>
          <a:spcPct val="0"/>
        </a:spcAft>
        <a:defRPr sz="2400" b="1">
          <a:solidFill>
            <a:schemeClr val="tx2"/>
          </a:solidFill>
          <a:latin typeface="Gill Sans MT" pitchFamily="34" charset="0"/>
        </a:defRPr>
      </a:lvl3pPr>
      <a:lvl4pPr algn="l" rtl="0" eaLnBrk="1" fontAlgn="base" hangingPunct="1">
        <a:spcBef>
          <a:spcPct val="0"/>
        </a:spcBef>
        <a:spcAft>
          <a:spcPct val="0"/>
        </a:spcAft>
        <a:defRPr sz="2400" b="1">
          <a:solidFill>
            <a:schemeClr val="tx2"/>
          </a:solidFill>
          <a:latin typeface="Gill Sans MT" pitchFamily="34" charset="0"/>
        </a:defRPr>
      </a:lvl4pPr>
      <a:lvl5pPr algn="l" rtl="0" eaLnBrk="1" fontAlgn="base" hangingPunct="1">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2828" indent="-342828" algn="l" rtl="0" eaLnBrk="1" fontAlgn="base" hangingPunct="1">
        <a:spcBef>
          <a:spcPct val="20000"/>
        </a:spcBef>
        <a:spcAft>
          <a:spcPct val="0"/>
        </a:spcAft>
        <a:buChar char="•"/>
        <a:defRPr sz="2400">
          <a:solidFill>
            <a:schemeClr val="tx1"/>
          </a:solidFill>
          <a:latin typeface="+mn-lt"/>
          <a:ea typeface="+mn-ea"/>
          <a:cs typeface="+mn-cs"/>
        </a:defRPr>
      </a:lvl1pPr>
      <a:lvl2pPr marL="742793" indent="-285690" algn="l" rtl="0" eaLnBrk="1" fontAlgn="base" hangingPunct="1">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2757" indent="-228551" algn="l" rtl="0" eaLnBrk="1" fontAlgn="base" hangingPunct="1">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9860"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6964"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76463" y="180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1" y="1143000"/>
            <a:ext cx="8382001" cy="50292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7"/>
          <p:cNvSpPr>
            <a:spLocks noChangeArrowheads="1"/>
          </p:cNvSpPr>
          <p:nvPr/>
        </p:nvSpPr>
        <p:spPr bwMode="auto">
          <a:xfrm>
            <a:off x="0" y="914402"/>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a:solidFill>
                <a:srgbClr val="000000"/>
              </a:solidFill>
              <a:latin typeface="Times" charset="0"/>
              <a:cs typeface="Arial" charset="0"/>
            </a:endParaRPr>
          </a:p>
        </p:txBody>
      </p:sp>
      <p:pic>
        <p:nvPicPr>
          <p:cNvPr id="1029" name="Picture 408"/>
          <p:cNvPicPr>
            <a:picLocks noChangeAspect="1" noChangeArrowheads="1"/>
          </p:cNvPicPr>
          <p:nvPr/>
        </p:nvPicPr>
        <p:blipFill>
          <a:blip r:embed="rId2" cstate="print"/>
          <a:srcRect/>
          <a:stretch>
            <a:fillRect/>
          </a:stretch>
        </p:blipFill>
        <p:spPr bwMode="auto">
          <a:xfrm>
            <a:off x="6889752" y="319088"/>
            <a:ext cx="2128838" cy="388937"/>
          </a:xfrm>
          <a:prstGeom prst="rect">
            <a:avLst/>
          </a:prstGeom>
          <a:noFill/>
          <a:ln w="9525">
            <a:noFill/>
            <a:miter lim="800000"/>
            <a:headEnd/>
            <a:tailEnd/>
          </a:ln>
          <a:effectLst/>
        </p:spPr>
      </p:pic>
      <p:pic>
        <p:nvPicPr>
          <p:cNvPr id="1030" name="Picture 9"/>
          <p:cNvPicPr>
            <a:picLocks noChangeAspect="1" noChangeArrowheads="1"/>
          </p:cNvPicPr>
          <p:nvPr/>
        </p:nvPicPr>
        <p:blipFill>
          <a:blip r:embed="rId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2" y="6516690"/>
            <a:ext cx="412750" cy="341312"/>
          </a:xfrm>
          <a:prstGeom prst="rect">
            <a:avLst/>
          </a:prstGeom>
        </p:spPr>
        <p:txBody>
          <a:bodyPr lIns="91420" tIns="45711" rIns="91420" bIns="45711"/>
          <a:lstStyle>
            <a:lvl1pPr>
              <a:defRPr sz="1200">
                <a:latin typeface="+mj-lt"/>
              </a:defRPr>
            </a:lvl1pPr>
          </a:lstStyle>
          <a:p>
            <a:fld id="{BE29BD10-E5C3-4FEF-9D11-70A6397E650A}" type="slidenum">
              <a:rPr lang="en-US" smtClean="0">
                <a:solidFill>
                  <a:prstClr val="black">
                    <a:tint val="75000"/>
                  </a:prstClr>
                </a:solidFill>
                <a:cs typeface="Arial" charset="0"/>
              </a:rPr>
              <a:pPr/>
              <a:t>‹#›</a:t>
            </a:fld>
            <a:endParaRPr lang="en-US">
              <a:solidFill>
                <a:prstClr val="black">
                  <a:tint val="75000"/>
                </a:prstClr>
              </a:solidFill>
              <a:cs typeface="Arial" charset="0"/>
            </a:endParaRPr>
          </a:p>
        </p:txBody>
      </p:sp>
    </p:spTree>
  </p:cSld>
  <p:clrMap bg1="lt1" tx1="dk1" bg2="lt2" tx2="dk2" accent1="accent1" accent2="accent2" accent3="accent3" accent4="accent4" accent5="accent5" accent6="accent6" hlink="hlink" folHlink="folHlink"/>
  <p:transition spd="slow">
    <p:dissolve/>
  </p:transition>
  <p:hf hdr="0" ftr="0" dt="0"/>
  <p:txStyles>
    <p:titleStyle>
      <a:lvl1pPr algn="l" rtl="0" eaLnBrk="1" fontAlgn="base" hangingPunct="1">
        <a:spcBef>
          <a:spcPct val="0"/>
        </a:spcBef>
        <a:spcAft>
          <a:spcPct val="0"/>
        </a:spcAft>
        <a:defRPr sz="2400" b="1">
          <a:solidFill>
            <a:schemeClr val="tx2"/>
          </a:solidFill>
          <a:latin typeface="Gill Sans MT" pitchFamily="34" charset="0"/>
          <a:ea typeface="+mj-ea"/>
          <a:cs typeface="+mj-cs"/>
        </a:defRPr>
      </a:lvl1pPr>
      <a:lvl2pPr algn="l" rtl="0" eaLnBrk="1" fontAlgn="base" hangingPunct="1">
        <a:spcBef>
          <a:spcPct val="0"/>
        </a:spcBef>
        <a:spcAft>
          <a:spcPct val="0"/>
        </a:spcAft>
        <a:defRPr sz="2400" b="1">
          <a:solidFill>
            <a:schemeClr val="tx2"/>
          </a:solidFill>
          <a:latin typeface="Gill Sans MT" pitchFamily="34" charset="0"/>
        </a:defRPr>
      </a:lvl2pPr>
      <a:lvl3pPr algn="l" rtl="0" eaLnBrk="1" fontAlgn="base" hangingPunct="1">
        <a:spcBef>
          <a:spcPct val="0"/>
        </a:spcBef>
        <a:spcAft>
          <a:spcPct val="0"/>
        </a:spcAft>
        <a:defRPr sz="2400" b="1">
          <a:solidFill>
            <a:schemeClr val="tx2"/>
          </a:solidFill>
          <a:latin typeface="Gill Sans MT" pitchFamily="34" charset="0"/>
        </a:defRPr>
      </a:lvl3pPr>
      <a:lvl4pPr algn="l" rtl="0" eaLnBrk="1" fontAlgn="base" hangingPunct="1">
        <a:spcBef>
          <a:spcPct val="0"/>
        </a:spcBef>
        <a:spcAft>
          <a:spcPct val="0"/>
        </a:spcAft>
        <a:defRPr sz="2400" b="1">
          <a:solidFill>
            <a:schemeClr val="tx2"/>
          </a:solidFill>
          <a:latin typeface="Gill Sans MT" pitchFamily="34" charset="0"/>
        </a:defRPr>
      </a:lvl4pPr>
      <a:lvl5pPr algn="l" rtl="0" eaLnBrk="1" fontAlgn="base" hangingPunct="1">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2828" indent="-342828" algn="l" rtl="0" eaLnBrk="1" fontAlgn="base" hangingPunct="1">
        <a:spcBef>
          <a:spcPct val="20000"/>
        </a:spcBef>
        <a:spcAft>
          <a:spcPct val="0"/>
        </a:spcAft>
        <a:buChar char="•"/>
        <a:defRPr sz="2400">
          <a:solidFill>
            <a:schemeClr val="tx1"/>
          </a:solidFill>
          <a:latin typeface="+mn-lt"/>
          <a:ea typeface="+mn-ea"/>
          <a:cs typeface="+mn-cs"/>
        </a:defRPr>
      </a:lvl1pPr>
      <a:lvl2pPr marL="742793" indent="-285690" algn="l" rtl="0" eaLnBrk="1" fontAlgn="base" hangingPunct="1">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2757" indent="-228551" algn="l" rtl="0" eaLnBrk="1" fontAlgn="base" hangingPunct="1">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9860"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6964"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76463" y="180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1" y="1143000"/>
            <a:ext cx="8382001" cy="50292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7"/>
          <p:cNvSpPr>
            <a:spLocks noChangeArrowheads="1"/>
          </p:cNvSpPr>
          <p:nvPr/>
        </p:nvSpPr>
        <p:spPr bwMode="auto">
          <a:xfrm>
            <a:off x="0" y="914402"/>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a:solidFill>
                <a:srgbClr val="000000"/>
              </a:solidFill>
              <a:latin typeface="Times" charset="0"/>
              <a:cs typeface="Arial" charset="0"/>
            </a:endParaRPr>
          </a:p>
        </p:txBody>
      </p:sp>
      <p:pic>
        <p:nvPicPr>
          <p:cNvPr id="1029" name="Picture 408"/>
          <p:cNvPicPr>
            <a:picLocks noChangeAspect="1" noChangeArrowheads="1"/>
          </p:cNvPicPr>
          <p:nvPr/>
        </p:nvPicPr>
        <p:blipFill>
          <a:blip r:embed="rId2" cstate="print"/>
          <a:srcRect/>
          <a:stretch>
            <a:fillRect/>
          </a:stretch>
        </p:blipFill>
        <p:spPr bwMode="auto">
          <a:xfrm>
            <a:off x="6889752" y="319088"/>
            <a:ext cx="2128838" cy="388937"/>
          </a:xfrm>
          <a:prstGeom prst="rect">
            <a:avLst/>
          </a:prstGeom>
          <a:noFill/>
          <a:ln w="9525">
            <a:noFill/>
            <a:miter lim="800000"/>
            <a:headEnd/>
            <a:tailEnd/>
          </a:ln>
          <a:effectLst/>
        </p:spPr>
      </p:pic>
      <p:pic>
        <p:nvPicPr>
          <p:cNvPr id="1030" name="Picture 9"/>
          <p:cNvPicPr>
            <a:picLocks noChangeAspect="1" noChangeArrowheads="1"/>
          </p:cNvPicPr>
          <p:nvPr/>
        </p:nvPicPr>
        <p:blipFill>
          <a:blip r:embed="rId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2" y="6516690"/>
            <a:ext cx="412750" cy="341312"/>
          </a:xfrm>
          <a:prstGeom prst="rect">
            <a:avLst/>
          </a:prstGeom>
        </p:spPr>
        <p:txBody>
          <a:bodyPr lIns="91420" tIns="45711" rIns="91420" bIns="45711"/>
          <a:lstStyle>
            <a:lvl1pPr>
              <a:defRPr sz="1200">
                <a:latin typeface="+mj-lt"/>
              </a:defRPr>
            </a:lvl1pPr>
          </a:lstStyle>
          <a:p>
            <a:fld id="{BE29BD10-E5C3-4FEF-9D11-70A6397E650A}" type="slidenum">
              <a:rPr lang="en-US" smtClean="0">
                <a:solidFill>
                  <a:prstClr val="black">
                    <a:tint val="75000"/>
                  </a:prstClr>
                </a:solidFill>
                <a:cs typeface="Arial" charset="0"/>
              </a:rPr>
              <a:pPr/>
              <a:t>‹#›</a:t>
            </a:fld>
            <a:endParaRPr lang="en-US">
              <a:solidFill>
                <a:prstClr val="black">
                  <a:tint val="75000"/>
                </a:prstClr>
              </a:solidFill>
              <a:cs typeface="Arial" charset="0"/>
            </a:endParaRPr>
          </a:p>
        </p:txBody>
      </p:sp>
    </p:spTree>
  </p:cSld>
  <p:clrMap bg1="lt1" tx1="dk1" bg2="lt2" tx2="dk2" accent1="accent1" accent2="accent2" accent3="accent3" accent4="accent4" accent5="accent5" accent6="accent6" hlink="hlink" folHlink="folHlink"/>
  <p:transition spd="slow">
    <p:dissolve/>
  </p:transition>
  <p:hf hdr="0" ftr="0" dt="0"/>
  <p:txStyles>
    <p:titleStyle>
      <a:lvl1pPr algn="l" rtl="0" eaLnBrk="1" fontAlgn="base" hangingPunct="1">
        <a:spcBef>
          <a:spcPct val="0"/>
        </a:spcBef>
        <a:spcAft>
          <a:spcPct val="0"/>
        </a:spcAft>
        <a:defRPr sz="2400" b="1">
          <a:solidFill>
            <a:schemeClr val="tx2"/>
          </a:solidFill>
          <a:latin typeface="Gill Sans MT" pitchFamily="34" charset="0"/>
          <a:ea typeface="+mj-ea"/>
          <a:cs typeface="+mj-cs"/>
        </a:defRPr>
      </a:lvl1pPr>
      <a:lvl2pPr algn="l" rtl="0" eaLnBrk="1" fontAlgn="base" hangingPunct="1">
        <a:spcBef>
          <a:spcPct val="0"/>
        </a:spcBef>
        <a:spcAft>
          <a:spcPct val="0"/>
        </a:spcAft>
        <a:defRPr sz="2400" b="1">
          <a:solidFill>
            <a:schemeClr val="tx2"/>
          </a:solidFill>
          <a:latin typeface="Gill Sans MT" pitchFamily="34" charset="0"/>
        </a:defRPr>
      </a:lvl2pPr>
      <a:lvl3pPr algn="l" rtl="0" eaLnBrk="1" fontAlgn="base" hangingPunct="1">
        <a:spcBef>
          <a:spcPct val="0"/>
        </a:spcBef>
        <a:spcAft>
          <a:spcPct val="0"/>
        </a:spcAft>
        <a:defRPr sz="2400" b="1">
          <a:solidFill>
            <a:schemeClr val="tx2"/>
          </a:solidFill>
          <a:latin typeface="Gill Sans MT" pitchFamily="34" charset="0"/>
        </a:defRPr>
      </a:lvl3pPr>
      <a:lvl4pPr algn="l" rtl="0" eaLnBrk="1" fontAlgn="base" hangingPunct="1">
        <a:spcBef>
          <a:spcPct val="0"/>
        </a:spcBef>
        <a:spcAft>
          <a:spcPct val="0"/>
        </a:spcAft>
        <a:defRPr sz="2400" b="1">
          <a:solidFill>
            <a:schemeClr val="tx2"/>
          </a:solidFill>
          <a:latin typeface="Gill Sans MT" pitchFamily="34" charset="0"/>
        </a:defRPr>
      </a:lvl4pPr>
      <a:lvl5pPr algn="l" rtl="0" eaLnBrk="1" fontAlgn="base" hangingPunct="1">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2828" indent="-342828" algn="l" rtl="0" eaLnBrk="1" fontAlgn="base" hangingPunct="1">
        <a:spcBef>
          <a:spcPct val="20000"/>
        </a:spcBef>
        <a:spcAft>
          <a:spcPct val="0"/>
        </a:spcAft>
        <a:buChar char="•"/>
        <a:defRPr sz="2400">
          <a:solidFill>
            <a:schemeClr val="tx1"/>
          </a:solidFill>
          <a:latin typeface="+mn-lt"/>
          <a:ea typeface="+mn-ea"/>
          <a:cs typeface="+mn-cs"/>
        </a:defRPr>
      </a:lvl1pPr>
      <a:lvl2pPr marL="742793" indent="-285690" algn="l" rtl="0" eaLnBrk="1" fontAlgn="base" hangingPunct="1">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2757" indent="-228551" algn="l" rtl="0" eaLnBrk="1" fontAlgn="base" hangingPunct="1">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9860"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6964"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76463" y="180975"/>
            <a:ext cx="4578350" cy="609600"/>
          </a:xfrm>
          <a:prstGeom prst="rect">
            <a:avLst/>
          </a:prstGeom>
          <a:noFill/>
          <a:ln w="9525">
            <a:noFill/>
            <a:miter lim="800000"/>
            <a:headEnd/>
            <a:tailEnd/>
          </a:ln>
        </p:spPr>
        <p:txBody>
          <a:bodyPr vert="horz" wrap="square" lIns="91420" tIns="45711" rIns="91420" bIns="45711" numCol="1" anchor="b"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1" y="1143000"/>
            <a:ext cx="8382001" cy="5029200"/>
          </a:xfrm>
          <a:prstGeom prst="rect">
            <a:avLst/>
          </a:prstGeom>
          <a:noFill/>
          <a:ln w="9525">
            <a:noFill/>
            <a:miter lim="800000"/>
            <a:headEnd/>
            <a:tailEnd/>
          </a:ln>
        </p:spPr>
        <p:txBody>
          <a:bodyPr vert="horz" wrap="square" lIns="91420" tIns="45711" rIns="91420" bIns="4571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7"/>
          <p:cNvSpPr>
            <a:spLocks noChangeArrowheads="1"/>
          </p:cNvSpPr>
          <p:nvPr/>
        </p:nvSpPr>
        <p:spPr bwMode="auto">
          <a:xfrm>
            <a:off x="0" y="914402"/>
            <a:ext cx="9144000" cy="26988"/>
          </a:xfrm>
          <a:prstGeom prst="rect">
            <a:avLst/>
          </a:prstGeom>
          <a:solidFill>
            <a:srgbClr val="C2113A"/>
          </a:solidFill>
          <a:ln w="9525">
            <a:noFill/>
            <a:miter lim="800000"/>
            <a:headEnd/>
            <a:tailEnd/>
          </a:ln>
        </p:spPr>
        <p:txBody>
          <a:bodyPr wrap="none" lIns="91420" tIns="45711" rIns="91420" bIns="45711" anchor="ctr"/>
          <a:lstStyle/>
          <a:p>
            <a:pPr eaLnBrk="0" hangingPunct="0"/>
            <a:endParaRPr lang="en-US" sz="2800">
              <a:solidFill>
                <a:srgbClr val="000000"/>
              </a:solidFill>
              <a:latin typeface="Times" charset="0"/>
              <a:cs typeface="Arial" charset="0"/>
            </a:endParaRPr>
          </a:p>
        </p:txBody>
      </p:sp>
      <p:pic>
        <p:nvPicPr>
          <p:cNvPr id="1029" name="Picture 408"/>
          <p:cNvPicPr>
            <a:picLocks noChangeAspect="1" noChangeArrowheads="1"/>
          </p:cNvPicPr>
          <p:nvPr/>
        </p:nvPicPr>
        <p:blipFill>
          <a:blip r:embed="rId2" cstate="print"/>
          <a:srcRect/>
          <a:stretch>
            <a:fillRect/>
          </a:stretch>
        </p:blipFill>
        <p:spPr bwMode="auto">
          <a:xfrm>
            <a:off x="6889752" y="319088"/>
            <a:ext cx="2128838" cy="388937"/>
          </a:xfrm>
          <a:prstGeom prst="rect">
            <a:avLst/>
          </a:prstGeom>
          <a:noFill/>
          <a:ln w="9525">
            <a:noFill/>
            <a:miter lim="800000"/>
            <a:headEnd/>
            <a:tailEnd/>
          </a:ln>
          <a:effectLst/>
        </p:spPr>
      </p:pic>
      <p:pic>
        <p:nvPicPr>
          <p:cNvPr id="1030" name="Picture 9"/>
          <p:cNvPicPr>
            <a:picLocks noChangeAspect="1" noChangeArrowheads="1"/>
          </p:cNvPicPr>
          <p:nvPr/>
        </p:nvPicPr>
        <p:blipFill>
          <a:blip r:embed="rId3" cstate="print"/>
          <a:srcRect/>
          <a:stretch>
            <a:fillRect/>
          </a:stretch>
        </p:blipFill>
        <p:spPr bwMode="auto">
          <a:xfrm>
            <a:off x="88900" y="269875"/>
            <a:ext cx="1843088" cy="520700"/>
          </a:xfrm>
          <a:prstGeom prst="rect">
            <a:avLst/>
          </a:prstGeom>
          <a:noFill/>
          <a:ln w="9525">
            <a:noFill/>
            <a:miter lim="800000"/>
            <a:headEnd/>
            <a:tailEnd/>
          </a:ln>
        </p:spPr>
      </p:pic>
      <p:sp>
        <p:nvSpPr>
          <p:cNvPr id="11" name="Rectangle 7"/>
          <p:cNvSpPr>
            <a:spLocks noGrp="1" noChangeArrowheads="1"/>
          </p:cNvSpPr>
          <p:nvPr>
            <p:ph type="sldNum" sz="quarter" idx="4"/>
          </p:nvPr>
        </p:nvSpPr>
        <p:spPr>
          <a:xfrm>
            <a:off x="8731252" y="6516690"/>
            <a:ext cx="412750" cy="341312"/>
          </a:xfrm>
          <a:prstGeom prst="rect">
            <a:avLst/>
          </a:prstGeom>
        </p:spPr>
        <p:txBody>
          <a:bodyPr lIns="91420" tIns="45711" rIns="91420" bIns="45711"/>
          <a:lstStyle>
            <a:lvl1pPr>
              <a:defRPr sz="1200">
                <a:latin typeface="+mj-lt"/>
              </a:defRPr>
            </a:lvl1pPr>
          </a:lstStyle>
          <a:p>
            <a:fld id="{BE29BD10-E5C3-4FEF-9D11-70A6397E650A}" type="slidenum">
              <a:rPr lang="en-US" smtClean="0">
                <a:solidFill>
                  <a:prstClr val="black">
                    <a:tint val="75000"/>
                  </a:prstClr>
                </a:solidFill>
                <a:cs typeface="Arial" charset="0"/>
              </a:rPr>
              <a:pPr/>
              <a:t>‹#›</a:t>
            </a:fld>
            <a:endParaRPr lang="en-US">
              <a:solidFill>
                <a:prstClr val="black">
                  <a:tint val="75000"/>
                </a:prstClr>
              </a:solidFill>
              <a:cs typeface="Arial" charset="0"/>
            </a:endParaRPr>
          </a:p>
        </p:txBody>
      </p:sp>
    </p:spTree>
  </p:cSld>
  <p:clrMap bg1="lt1" tx1="dk1" bg2="lt2" tx2="dk2" accent1="accent1" accent2="accent2" accent3="accent3" accent4="accent4" accent5="accent5" accent6="accent6" hlink="hlink" folHlink="folHlink"/>
  <p:transition spd="slow">
    <p:dissolve/>
  </p:transition>
  <p:hf hdr="0" ftr="0" dt="0"/>
  <p:txStyles>
    <p:titleStyle>
      <a:lvl1pPr algn="l" rtl="0" eaLnBrk="1" fontAlgn="base" hangingPunct="1">
        <a:spcBef>
          <a:spcPct val="0"/>
        </a:spcBef>
        <a:spcAft>
          <a:spcPct val="0"/>
        </a:spcAft>
        <a:defRPr sz="2400" b="1">
          <a:solidFill>
            <a:schemeClr val="tx2"/>
          </a:solidFill>
          <a:latin typeface="Gill Sans MT" pitchFamily="34" charset="0"/>
          <a:ea typeface="+mj-ea"/>
          <a:cs typeface="+mj-cs"/>
        </a:defRPr>
      </a:lvl1pPr>
      <a:lvl2pPr algn="l" rtl="0" eaLnBrk="1" fontAlgn="base" hangingPunct="1">
        <a:spcBef>
          <a:spcPct val="0"/>
        </a:spcBef>
        <a:spcAft>
          <a:spcPct val="0"/>
        </a:spcAft>
        <a:defRPr sz="2400" b="1">
          <a:solidFill>
            <a:schemeClr val="tx2"/>
          </a:solidFill>
          <a:latin typeface="Gill Sans MT" pitchFamily="34" charset="0"/>
        </a:defRPr>
      </a:lvl2pPr>
      <a:lvl3pPr algn="l" rtl="0" eaLnBrk="1" fontAlgn="base" hangingPunct="1">
        <a:spcBef>
          <a:spcPct val="0"/>
        </a:spcBef>
        <a:spcAft>
          <a:spcPct val="0"/>
        </a:spcAft>
        <a:defRPr sz="2400" b="1">
          <a:solidFill>
            <a:schemeClr val="tx2"/>
          </a:solidFill>
          <a:latin typeface="Gill Sans MT" pitchFamily="34" charset="0"/>
        </a:defRPr>
      </a:lvl3pPr>
      <a:lvl4pPr algn="l" rtl="0" eaLnBrk="1" fontAlgn="base" hangingPunct="1">
        <a:spcBef>
          <a:spcPct val="0"/>
        </a:spcBef>
        <a:spcAft>
          <a:spcPct val="0"/>
        </a:spcAft>
        <a:defRPr sz="2400" b="1">
          <a:solidFill>
            <a:schemeClr val="tx2"/>
          </a:solidFill>
          <a:latin typeface="Gill Sans MT" pitchFamily="34" charset="0"/>
        </a:defRPr>
      </a:lvl4pPr>
      <a:lvl5pPr algn="l" rtl="0" eaLnBrk="1" fontAlgn="base" hangingPunct="1">
        <a:spcBef>
          <a:spcPct val="0"/>
        </a:spcBef>
        <a:spcAft>
          <a:spcPct val="0"/>
        </a:spcAft>
        <a:defRPr sz="2400" b="1">
          <a:solidFill>
            <a:schemeClr val="tx2"/>
          </a:solidFill>
          <a:latin typeface="Gill Sans MT" pitchFamily="34" charset="0"/>
        </a:defRPr>
      </a:lvl5pPr>
      <a:lvl6pPr marL="457104" algn="l" rtl="0" eaLnBrk="1" fontAlgn="base" hangingPunct="1">
        <a:spcBef>
          <a:spcPct val="0"/>
        </a:spcBef>
        <a:spcAft>
          <a:spcPct val="0"/>
        </a:spcAft>
        <a:defRPr sz="2400" b="1">
          <a:solidFill>
            <a:schemeClr val="tx2"/>
          </a:solidFill>
          <a:latin typeface="Arial" charset="0"/>
        </a:defRPr>
      </a:lvl6pPr>
      <a:lvl7pPr marL="914206" algn="l" rtl="0" eaLnBrk="1" fontAlgn="base" hangingPunct="1">
        <a:spcBef>
          <a:spcPct val="0"/>
        </a:spcBef>
        <a:spcAft>
          <a:spcPct val="0"/>
        </a:spcAft>
        <a:defRPr sz="2400" b="1">
          <a:solidFill>
            <a:schemeClr val="tx2"/>
          </a:solidFill>
          <a:latin typeface="Arial" charset="0"/>
        </a:defRPr>
      </a:lvl7pPr>
      <a:lvl8pPr marL="1371310" algn="l" rtl="0" eaLnBrk="1" fontAlgn="base" hangingPunct="1">
        <a:spcBef>
          <a:spcPct val="0"/>
        </a:spcBef>
        <a:spcAft>
          <a:spcPct val="0"/>
        </a:spcAft>
        <a:defRPr sz="2400" b="1">
          <a:solidFill>
            <a:schemeClr val="tx2"/>
          </a:solidFill>
          <a:latin typeface="Arial" charset="0"/>
        </a:defRPr>
      </a:lvl8pPr>
      <a:lvl9pPr marL="1828412" algn="l" rtl="0" eaLnBrk="1" fontAlgn="base" hangingPunct="1">
        <a:spcBef>
          <a:spcPct val="0"/>
        </a:spcBef>
        <a:spcAft>
          <a:spcPct val="0"/>
        </a:spcAft>
        <a:defRPr sz="2400" b="1">
          <a:solidFill>
            <a:schemeClr val="tx2"/>
          </a:solidFill>
          <a:latin typeface="Arial" charset="0"/>
        </a:defRPr>
      </a:lvl9pPr>
    </p:titleStyle>
    <p:bodyStyle>
      <a:lvl1pPr marL="342828" indent="-342828" algn="l" rtl="0" eaLnBrk="1" fontAlgn="base" hangingPunct="1">
        <a:spcBef>
          <a:spcPct val="20000"/>
        </a:spcBef>
        <a:spcAft>
          <a:spcPct val="0"/>
        </a:spcAft>
        <a:buChar char="•"/>
        <a:defRPr sz="2400">
          <a:solidFill>
            <a:schemeClr val="tx1"/>
          </a:solidFill>
          <a:latin typeface="+mn-lt"/>
          <a:ea typeface="+mn-ea"/>
          <a:cs typeface="+mn-cs"/>
        </a:defRPr>
      </a:lvl1pPr>
      <a:lvl2pPr marL="742793" indent="-285690" algn="l" rtl="0" eaLnBrk="1" fontAlgn="base" hangingPunct="1">
        <a:spcBef>
          <a:spcPct val="20000"/>
        </a:spcBef>
        <a:spcAft>
          <a:spcPct val="0"/>
        </a:spcAft>
        <a:buChar char="–"/>
        <a:defRPr sz="2000">
          <a:solidFill>
            <a:schemeClr val="tx1"/>
          </a:solidFill>
          <a:latin typeface="Times New Roman" pitchFamily="18" charset="0"/>
          <a:ea typeface="MS PGothic" pitchFamily="34" charset="-128"/>
          <a:cs typeface="Times New Roman" pitchFamily="18" charset="0"/>
        </a:defRPr>
      </a:lvl2pPr>
      <a:lvl3pPr marL="1142757" indent="-228551" algn="l" rtl="0" eaLnBrk="1" fontAlgn="base" hangingPunct="1">
        <a:spcBef>
          <a:spcPct val="20000"/>
        </a:spcBef>
        <a:spcAft>
          <a:spcPct val="0"/>
        </a:spcAft>
        <a:buChar char="•"/>
        <a:defRPr>
          <a:solidFill>
            <a:schemeClr val="tx1"/>
          </a:solidFill>
          <a:latin typeface="Times New Roman" pitchFamily="18" charset="0"/>
          <a:ea typeface="MS PGothic" pitchFamily="34" charset="-128"/>
          <a:cs typeface="Times New Roman" pitchFamily="18" charset="0"/>
        </a:defRPr>
      </a:lvl3pPr>
      <a:lvl4pPr marL="1599860"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4pPr>
      <a:lvl5pPr marL="2056964" indent="-228551" algn="l" rtl="0" eaLnBrk="1" fontAlgn="base" hangingPunct="1">
        <a:spcBef>
          <a:spcPct val="20000"/>
        </a:spcBef>
        <a:spcAft>
          <a:spcPct val="0"/>
        </a:spcAft>
        <a:buChar char="»"/>
        <a:defRPr sz="1600">
          <a:solidFill>
            <a:schemeClr val="tx1"/>
          </a:solidFill>
          <a:latin typeface="Times New Roman" pitchFamily="18" charset="0"/>
          <a:ea typeface="MS PGothic" pitchFamily="34" charset="-128"/>
          <a:cs typeface="Times New Roman" pitchFamily="18" charset="0"/>
        </a:defRPr>
      </a:lvl5pPr>
      <a:lvl6pPr marL="2514066" indent="-228551" algn="l" rtl="0" eaLnBrk="1" fontAlgn="base" hangingPunct="1">
        <a:spcBef>
          <a:spcPct val="20000"/>
        </a:spcBef>
        <a:spcAft>
          <a:spcPct val="0"/>
        </a:spcAft>
        <a:buChar char="»"/>
        <a:defRPr sz="1600">
          <a:solidFill>
            <a:schemeClr val="tx1"/>
          </a:solidFill>
          <a:latin typeface="+mn-lt"/>
        </a:defRPr>
      </a:lvl6pPr>
      <a:lvl7pPr marL="2971170" indent="-228551" algn="l" rtl="0" eaLnBrk="1" fontAlgn="base" hangingPunct="1">
        <a:spcBef>
          <a:spcPct val="20000"/>
        </a:spcBef>
        <a:spcAft>
          <a:spcPct val="0"/>
        </a:spcAft>
        <a:buChar char="»"/>
        <a:defRPr sz="1600">
          <a:solidFill>
            <a:schemeClr val="tx1"/>
          </a:solidFill>
          <a:latin typeface="+mn-lt"/>
        </a:defRPr>
      </a:lvl7pPr>
      <a:lvl8pPr marL="3428273" indent="-228551" algn="l" rtl="0" eaLnBrk="1" fontAlgn="base" hangingPunct="1">
        <a:spcBef>
          <a:spcPct val="20000"/>
        </a:spcBef>
        <a:spcAft>
          <a:spcPct val="0"/>
        </a:spcAft>
        <a:buChar char="»"/>
        <a:defRPr sz="1600">
          <a:solidFill>
            <a:schemeClr val="tx1"/>
          </a:solidFill>
          <a:latin typeface="+mn-lt"/>
        </a:defRPr>
      </a:lvl8pPr>
      <a:lvl9pPr marL="3885376" indent="-228551"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33.xml"/><Relationship Id="rId5" Type="http://schemas.openxmlformats.org/officeDocument/2006/relationships/image" Target="../media/image12.pn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35.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36.xml"/><Relationship Id="rId4" Type="http://schemas.openxmlformats.org/officeDocument/2006/relationships/image" Target="../media/image30.jpg"/></Relationships>
</file>

<file path=ppt/slides/_rels/slide1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7.xml"/><Relationship Id="rId1" Type="http://schemas.openxmlformats.org/officeDocument/2006/relationships/slideLayout" Target="../slideLayouts/slideLayout37.xml"/><Relationship Id="rId5" Type="http://schemas.openxmlformats.org/officeDocument/2006/relationships/image" Target="../media/image33.jpe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33.xml"/><Relationship Id="rId6" Type="http://schemas.openxmlformats.org/officeDocument/2006/relationships/image" Target="../media/image14.png"/><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36.xml"/><Relationship Id="rId4" Type="http://schemas.openxmlformats.org/officeDocument/2006/relationships/image" Target="../media/image37.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jpe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2.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2.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2.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xml"/><Relationship Id="rId1" Type="http://schemas.openxmlformats.org/officeDocument/2006/relationships/slideLayout" Target="../slideLayouts/slideLayout35.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width_650"/>
          <p:cNvPicPr>
            <a:picLocks noChangeAspect="1" noChangeArrowheads="1"/>
          </p:cNvPicPr>
          <p:nvPr/>
        </p:nvPicPr>
        <p:blipFill rotWithShape="1">
          <a:blip r:embed="rId3">
            <a:extLst>
              <a:ext uri="{28A0092B-C50C-407E-A947-70E740481C1C}">
                <a14:useLocalDpi xmlns:a14="http://schemas.microsoft.com/office/drawing/2010/main" val="0"/>
              </a:ext>
            </a:extLst>
          </a:blip>
          <a:srcRect t="9162"/>
          <a:stretch/>
        </p:blipFill>
        <p:spPr bwMode="auto">
          <a:xfrm>
            <a:off x="260137" y="1568740"/>
            <a:ext cx="8765060" cy="350227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8" name="Rectangle 7"/>
          <p:cNvSpPr/>
          <p:nvPr/>
        </p:nvSpPr>
        <p:spPr>
          <a:xfrm>
            <a:off x="0" y="5280660"/>
            <a:ext cx="9144000" cy="15773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 name="Rectangle 3"/>
          <p:cNvSpPr/>
          <p:nvPr/>
        </p:nvSpPr>
        <p:spPr>
          <a:xfrm>
            <a:off x="0" y="1"/>
            <a:ext cx="9144000" cy="1577340"/>
          </a:xfrm>
          <a:prstGeom prst="rect">
            <a:avLst/>
          </a:prstGeom>
          <a:solidFill>
            <a:srgbClr val="4799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5" name="Picture 4" descr="C:\Users\katie.kenworthy\Google Drive\Malawi\Feed_the_Future_Logo_PNG_Versions\horizontal white.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1935" y="0"/>
            <a:ext cx="6120130" cy="1577340"/>
          </a:xfrm>
          <a:prstGeom prst="rect">
            <a:avLst/>
          </a:prstGeom>
          <a:noFill/>
          <a:ln>
            <a:noFill/>
          </a:ln>
        </p:spPr>
      </p:pic>
      <p:sp>
        <p:nvSpPr>
          <p:cNvPr id="6" name="Title 1"/>
          <p:cNvSpPr>
            <a:spLocks noGrp="1"/>
          </p:cNvSpPr>
          <p:nvPr>
            <p:ph type="ctrTitle"/>
          </p:nvPr>
        </p:nvSpPr>
        <p:spPr>
          <a:xfrm>
            <a:off x="756467" y="3205163"/>
            <a:ext cx="7772400" cy="1470025"/>
          </a:xfrm>
        </p:spPr>
        <p:txBody>
          <a:bodyPr>
            <a:noAutofit/>
          </a:bodyPr>
          <a:lstStyle/>
          <a:p>
            <a:r>
              <a:rPr lang="en-US" dirty="0" smtClean="0">
                <a:ln w="1270">
                  <a:noFill/>
                </a:ln>
                <a:solidFill>
                  <a:schemeClr val="bg1"/>
                </a:solidFill>
                <a:effectLst>
                  <a:outerShdw blurRad="38100" dist="38100" dir="2700000" algn="tl">
                    <a:srgbClr val="000000">
                      <a:alpha val="43137"/>
                    </a:srgbClr>
                  </a:outerShdw>
                </a:effectLst>
                <a:latin typeface="Century Gothic" panose="020B0502020202020204" pitchFamily="34" charset="0"/>
              </a:rPr>
              <a:t>MALAWI AGRICULTURE DIVERSIFICATION ACTIVITY</a:t>
            </a:r>
            <a:endParaRPr lang="en-US" dirty="0">
              <a:ln w="1270">
                <a:noFill/>
              </a:ln>
              <a:solidFill>
                <a:schemeClr val="bg1"/>
              </a:solidFill>
              <a:effectLst>
                <a:outerShdw blurRad="38100" dist="38100" dir="2700000" algn="tl">
                  <a:srgbClr val="000000">
                    <a:alpha val="43137"/>
                  </a:srgbClr>
                </a:outerShdw>
              </a:effectLst>
              <a:latin typeface="Century Gothic" panose="020B0502020202020204" pitchFamily="34" charset="0"/>
            </a:endParaRPr>
          </a:p>
        </p:txBody>
      </p:sp>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64777" y="5740978"/>
            <a:ext cx="6414446" cy="915784"/>
          </a:xfrm>
          <a:prstGeom prst="rect">
            <a:avLst/>
          </a:prstGeom>
          <a:noFill/>
        </p:spPr>
      </p:pic>
      <p:sp>
        <p:nvSpPr>
          <p:cNvPr id="2" name="Rectangle 1"/>
          <p:cNvSpPr/>
          <p:nvPr/>
        </p:nvSpPr>
        <p:spPr>
          <a:xfrm>
            <a:off x="0" y="5174490"/>
            <a:ext cx="9144001" cy="369332"/>
          </a:xfrm>
          <a:prstGeom prst="rect">
            <a:avLst/>
          </a:prstGeom>
        </p:spPr>
        <p:txBody>
          <a:bodyPr wrap="square">
            <a:spAutoFit/>
          </a:bodyPr>
          <a:lstStyle/>
          <a:p>
            <a:r>
              <a:rPr lang="en-US" sz="1800" dirty="0" smtClean="0">
                <a:latin typeface="Gill Sans" panose="020B0602020204020204" pitchFamily="34" charset="0"/>
              </a:rPr>
              <a:t>Presentation </a:t>
            </a:r>
            <a:r>
              <a:rPr lang="en-US" sz="1800" b="1" dirty="0" smtClean="0">
                <a:latin typeface="Gill Sans" panose="020B0602020204020204" pitchFamily="34" charset="0"/>
              </a:rPr>
              <a:t> </a:t>
            </a:r>
            <a:r>
              <a:rPr lang="en-US" sz="1800" dirty="0" smtClean="0">
                <a:latin typeface="Gill Sans" panose="020B0602020204020204" pitchFamily="34" charset="0"/>
              </a:rPr>
              <a:t>30 June, 2017. Lilongwe, Malawi.</a:t>
            </a:r>
            <a:r>
              <a:rPr lang="en-US" sz="1800" b="1" dirty="0" smtClean="0">
                <a:latin typeface="Gill Sans" panose="020B0602020204020204" pitchFamily="34" charset="0"/>
              </a:rPr>
              <a:t> </a:t>
            </a:r>
            <a:endParaRPr lang="en-US" sz="1800" b="1" dirty="0">
              <a:latin typeface="Gill Sans" panose="020B0602020204020204" pitchFamily="34" charset="0"/>
            </a:endParaRPr>
          </a:p>
        </p:txBody>
      </p:sp>
    </p:spTree>
    <p:extLst>
      <p:ext uri="{BB962C8B-B14F-4D97-AF65-F5344CB8AC3E}">
        <p14:creationId xmlns:p14="http://schemas.microsoft.com/office/powerpoint/2010/main" val="33579496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defRPr/>
            </a:pPr>
            <a:r>
              <a:rPr lang="en-US" altLang="en-US" b="1" cap="none" dirty="0">
                <a:solidFill>
                  <a:srgbClr val="4799B5"/>
                </a:solidFill>
              </a:rPr>
              <a:t>Outcome</a:t>
            </a:r>
            <a:r>
              <a:rPr lang="en-US" altLang="en-US" b="1" dirty="0">
                <a:solidFill>
                  <a:srgbClr val="4799B5"/>
                </a:solidFill>
              </a:rPr>
              <a:t> 1 </a:t>
            </a:r>
            <a:r>
              <a:rPr lang="en-US" altLang="en-US" b="1" cap="none" dirty="0">
                <a:solidFill>
                  <a:srgbClr val="4799B5"/>
                </a:solidFill>
              </a:rPr>
              <a:t>Intermediate Results</a:t>
            </a:r>
            <a:endParaRPr lang="en-US" b="1" dirty="0">
              <a:solidFill>
                <a:srgbClr val="4799B5"/>
              </a:solidFill>
            </a:endParaRPr>
          </a:p>
        </p:txBody>
      </p:sp>
      <p:sp>
        <p:nvSpPr>
          <p:cNvPr id="3" name="Text Placeholder 2"/>
          <p:cNvSpPr>
            <a:spLocks noGrp="1"/>
          </p:cNvSpPr>
          <p:nvPr>
            <p:ph type="body" sz="quarter" idx="10"/>
          </p:nvPr>
        </p:nvSpPr>
        <p:spPr>
          <a:xfrm>
            <a:off x="448041" y="1753490"/>
            <a:ext cx="8053702" cy="3840162"/>
          </a:xfrm>
        </p:spPr>
        <p:txBody>
          <a:bodyPr/>
          <a:lstStyle/>
          <a:p>
            <a:pPr>
              <a:buFont typeface="+mj-lt"/>
              <a:buAutoNum type="arabicPeriod" startAt="4"/>
            </a:pPr>
            <a:r>
              <a:rPr lang="en-US" b="1" dirty="0" smtClean="0"/>
              <a:t>Production of target commodities increased</a:t>
            </a:r>
          </a:p>
          <a:p>
            <a:r>
              <a:rPr lang="en-US" dirty="0" smtClean="0"/>
              <a:t>Increase number of SHFs producing marketable surplus of target commodities</a:t>
            </a:r>
          </a:p>
          <a:p>
            <a:r>
              <a:rPr lang="en-US" dirty="0" smtClean="0"/>
              <a:t>Increase application of agricultural technologies and practices</a:t>
            </a:r>
            <a:endParaRPr lang="en-US" dirty="0"/>
          </a:p>
        </p:txBody>
      </p:sp>
    </p:spTree>
    <p:extLst>
      <p:ext uri="{BB962C8B-B14F-4D97-AF65-F5344CB8AC3E}">
        <p14:creationId xmlns:p14="http://schemas.microsoft.com/office/powerpoint/2010/main" val="2039069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7829" y="1273629"/>
            <a:ext cx="8089812" cy="4419600"/>
          </a:xfrm>
        </p:spPr>
        <p:txBody>
          <a:bodyPr/>
          <a:lstStyle/>
          <a:p>
            <a:pPr algn="l"/>
            <a:r>
              <a:rPr lang="en-US" b="1" dirty="0" err="1" smtClean="0">
                <a:solidFill>
                  <a:schemeClr val="tx2">
                    <a:lumMod val="60000"/>
                    <a:lumOff val="40000"/>
                  </a:schemeClr>
                </a:solidFill>
              </a:rPr>
              <a:t>A</a:t>
            </a:r>
            <a:r>
              <a:rPr lang="en-US" b="1" cap="none" dirty="0" err="1" smtClean="0">
                <a:solidFill>
                  <a:schemeClr val="tx2">
                    <a:lumMod val="60000"/>
                    <a:lumOff val="40000"/>
                  </a:schemeClr>
                </a:solidFill>
              </a:rPr>
              <a:t>g</a:t>
            </a:r>
            <a:r>
              <a:rPr lang="en-US" b="1" dirty="0" err="1" smtClean="0">
                <a:solidFill>
                  <a:schemeClr val="tx2">
                    <a:lumMod val="60000"/>
                    <a:lumOff val="40000"/>
                  </a:schemeClr>
                </a:solidFill>
              </a:rPr>
              <a:t>d</a:t>
            </a:r>
            <a:r>
              <a:rPr lang="en-US" b="1" cap="none" dirty="0" err="1" smtClean="0">
                <a:solidFill>
                  <a:schemeClr val="tx2">
                    <a:lumMod val="60000"/>
                    <a:lumOff val="40000"/>
                  </a:schemeClr>
                </a:solidFill>
              </a:rPr>
              <a:t>iv’s</a:t>
            </a:r>
            <a:r>
              <a:rPr lang="en-US" b="1" dirty="0" smtClean="0">
                <a:solidFill>
                  <a:schemeClr val="tx2">
                    <a:lumMod val="60000"/>
                    <a:lumOff val="40000"/>
                  </a:schemeClr>
                </a:solidFill>
              </a:rPr>
              <a:t> </a:t>
            </a:r>
            <a:r>
              <a:rPr lang="en-US" b="1" cap="none" dirty="0" smtClean="0">
                <a:solidFill>
                  <a:schemeClr val="tx2">
                    <a:lumMod val="60000"/>
                    <a:lumOff val="40000"/>
                  </a:schemeClr>
                </a:solidFill>
              </a:rPr>
              <a:t>Four Primary Interventions.</a:t>
            </a:r>
            <a:br>
              <a:rPr lang="en-US" b="1" cap="none" dirty="0" smtClean="0">
                <a:solidFill>
                  <a:schemeClr val="tx2">
                    <a:lumMod val="60000"/>
                    <a:lumOff val="40000"/>
                  </a:schemeClr>
                </a:solidFill>
              </a:rPr>
            </a:br>
            <a:r>
              <a:rPr lang="en-US" b="1" cap="none" dirty="0" smtClean="0">
                <a:solidFill>
                  <a:schemeClr val="tx2">
                    <a:lumMod val="60000"/>
                    <a:lumOff val="40000"/>
                  </a:schemeClr>
                </a:solidFill>
              </a:rPr>
              <a:t/>
            </a:r>
            <a:br>
              <a:rPr lang="en-US" b="1" cap="none" dirty="0" smtClean="0">
                <a:solidFill>
                  <a:schemeClr val="tx2">
                    <a:lumMod val="60000"/>
                    <a:lumOff val="40000"/>
                  </a:schemeClr>
                </a:solidFill>
              </a:rPr>
            </a:br>
            <a:r>
              <a:rPr lang="en-US" b="1" cap="none" dirty="0" smtClean="0">
                <a:solidFill>
                  <a:schemeClr val="tx2">
                    <a:lumMod val="60000"/>
                    <a:lumOff val="40000"/>
                  </a:schemeClr>
                </a:solidFill>
              </a:rPr>
              <a:t>1. WRS</a:t>
            </a:r>
            <a:r>
              <a:rPr lang="en-US" cap="none" dirty="0" smtClean="0">
                <a:solidFill>
                  <a:schemeClr val="tx2">
                    <a:lumMod val="60000"/>
                    <a:lumOff val="40000"/>
                  </a:schemeClr>
                </a:solidFill>
              </a:rPr>
              <a:t> – offers access to collateral finance &amp; secure storage; ACE &amp; AHCXL </a:t>
            </a:r>
            <a:br>
              <a:rPr lang="en-US" cap="none" dirty="0" smtClean="0">
                <a:solidFill>
                  <a:schemeClr val="tx2">
                    <a:lumMod val="60000"/>
                    <a:lumOff val="40000"/>
                  </a:schemeClr>
                </a:solidFill>
              </a:rPr>
            </a:br>
            <a:r>
              <a:rPr lang="en-US" cap="none" dirty="0" smtClean="0">
                <a:solidFill>
                  <a:schemeClr val="tx2">
                    <a:lumMod val="60000"/>
                    <a:lumOff val="40000"/>
                  </a:schemeClr>
                </a:solidFill>
              </a:rPr>
              <a:t/>
            </a:r>
            <a:br>
              <a:rPr lang="en-US" cap="none" dirty="0" smtClean="0">
                <a:solidFill>
                  <a:schemeClr val="tx2">
                    <a:lumMod val="60000"/>
                    <a:lumOff val="40000"/>
                  </a:schemeClr>
                </a:solidFill>
              </a:rPr>
            </a:br>
            <a:endParaRPr lang="en-US" dirty="0">
              <a:solidFill>
                <a:schemeClr val="tx2">
                  <a:lumMod val="60000"/>
                  <a:lumOff val="40000"/>
                </a:schemeClr>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62942" y="3309257"/>
            <a:ext cx="6281057" cy="3548743"/>
          </a:xfrm>
          <a:prstGeom prst="rect">
            <a:avLst/>
          </a:prstGeom>
        </p:spPr>
      </p:pic>
    </p:spTree>
    <p:extLst>
      <p:ext uri="{BB962C8B-B14F-4D97-AF65-F5344CB8AC3E}">
        <p14:creationId xmlns:p14="http://schemas.microsoft.com/office/powerpoint/2010/main" val="29614987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schemeClr val="tx2">
                    <a:lumMod val="60000"/>
                    <a:lumOff val="40000"/>
                  </a:schemeClr>
                </a:solidFill>
              </a:rPr>
              <a:t>A</a:t>
            </a:r>
            <a:r>
              <a:rPr lang="en-US" b="1" cap="none" dirty="0" err="1">
                <a:solidFill>
                  <a:schemeClr val="tx2">
                    <a:lumMod val="60000"/>
                    <a:lumOff val="40000"/>
                  </a:schemeClr>
                </a:solidFill>
              </a:rPr>
              <a:t>g</a:t>
            </a:r>
            <a:r>
              <a:rPr lang="en-US" b="1" dirty="0" err="1">
                <a:solidFill>
                  <a:schemeClr val="tx2">
                    <a:lumMod val="60000"/>
                    <a:lumOff val="40000"/>
                  </a:schemeClr>
                </a:solidFill>
              </a:rPr>
              <a:t>d</a:t>
            </a:r>
            <a:r>
              <a:rPr lang="en-US" b="1" cap="none" dirty="0" err="1">
                <a:solidFill>
                  <a:schemeClr val="tx2">
                    <a:lumMod val="60000"/>
                    <a:lumOff val="40000"/>
                  </a:schemeClr>
                </a:solidFill>
              </a:rPr>
              <a:t>iv’s</a:t>
            </a:r>
            <a:r>
              <a:rPr lang="en-US" b="1" dirty="0">
                <a:solidFill>
                  <a:schemeClr val="tx2">
                    <a:lumMod val="60000"/>
                    <a:lumOff val="40000"/>
                  </a:schemeClr>
                </a:solidFill>
              </a:rPr>
              <a:t> </a:t>
            </a:r>
            <a:r>
              <a:rPr lang="en-US" b="1" cap="none" dirty="0">
                <a:solidFill>
                  <a:schemeClr val="tx2">
                    <a:lumMod val="60000"/>
                    <a:lumOff val="40000"/>
                  </a:schemeClr>
                </a:solidFill>
              </a:rPr>
              <a:t>Four Primary Interventions.</a:t>
            </a:r>
            <a:endParaRPr lang="en-US" dirty="0">
              <a:solidFill>
                <a:schemeClr val="tx2">
                  <a:lumMod val="60000"/>
                  <a:lumOff val="40000"/>
                </a:schemeClr>
              </a:solidFill>
            </a:endParaRPr>
          </a:p>
        </p:txBody>
      </p:sp>
      <p:sp>
        <p:nvSpPr>
          <p:cNvPr id="4" name="Rectangle 3"/>
          <p:cNvSpPr/>
          <p:nvPr/>
        </p:nvSpPr>
        <p:spPr>
          <a:xfrm>
            <a:off x="947057" y="1693822"/>
            <a:ext cx="7467600" cy="1477328"/>
          </a:xfrm>
          <a:prstGeom prst="rect">
            <a:avLst/>
          </a:prstGeom>
        </p:spPr>
        <p:txBody>
          <a:bodyPr wrap="square">
            <a:spAutoFit/>
          </a:bodyPr>
          <a:lstStyle/>
          <a:p>
            <a:r>
              <a:rPr lang="en-US" b="1" dirty="0" smtClean="0">
                <a:solidFill>
                  <a:schemeClr val="tx2">
                    <a:lumMod val="60000"/>
                    <a:lumOff val="40000"/>
                  </a:schemeClr>
                </a:solidFill>
              </a:rPr>
              <a:t>2. Drip </a:t>
            </a:r>
            <a:r>
              <a:rPr lang="en-US" b="1" dirty="0">
                <a:solidFill>
                  <a:schemeClr val="tx2">
                    <a:lumMod val="60000"/>
                    <a:lumOff val="40000"/>
                  </a:schemeClr>
                </a:solidFill>
              </a:rPr>
              <a:t>Irrigation</a:t>
            </a:r>
            <a:r>
              <a:rPr lang="en-US" dirty="0">
                <a:solidFill>
                  <a:schemeClr val="tx2">
                    <a:lumMod val="60000"/>
                    <a:lumOff val="40000"/>
                  </a:schemeClr>
                </a:solidFill>
              </a:rPr>
              <a:t> – opportunity for 2-3 crops in a year for planting materials (seed, vines), food and markets </a:t>
            </a:r>
            <a:br>
              <a:rPr lang="en-US" dirty="0">
                <a:solidFill>
                  <a:schemeClr val="tx2">
                    <a:lumMod val="60000"/>
                    <a:lumOff val="40000"/>
                  </a:schemeClr>
                </a:solidFill>
              </a:rPr>
            </a:br>
            <a:r>
              <a:rPr lang="en-US" dirty="0">
                <a:solidFill>
                  <a:schemeClr val="tx2">
                    <a:lumMod val="60000"/>
                    <a:lumOff val="40000"/>
                  </a:schemeClr>
                </a:solidFill>
              </a:rPr>
              <a:t/>
            </a:r>
            <a:br>
              <a:rPr lang="en-US" dirty="0">
                <a:solidFill>
                  <a:schemeClr val="tx2">
                    <a:lumMod val="60000"/>
                    <a:lumOff val="40000"/>
                  </a:schemeClr>
                </a:solidFill>
              </a:rPr>
            </a:br>
            <a:r>
              <a:rPr lang="en-US" dirty="0">
                <a:solidFill>
                  <a:schemeClr val="tx2">
                    <a:lumMod val="60000"/>
                    <a:lumOff val="40000"/>
                  </a:schemeClr>
                </a:solidFill>
              </a:rPr>
              <a:t/>
            </a:r>
            <a:br>
              <a:rPr lang="en-US" dirty="0">
                <a:solidFill>
                  <a:schemeClr val="tx2">
                    <a:lumMod val="60000"/>
                    <a:lumOff val="40000"/>
                  </a:schemeClr>
                </a:solidFill>
              </a:rPr>
            </a:br>
            <a:endParaRPr lang="en-US" dirty="0"/>
          </a:p>
        </p:txBody>
      </p:sp>
      <p:pic>
        <p:nvPicPr>
          <p:cNvPr id="8" name="Picture 7" descr="Image result for orange fleshed sweet potatoes pictures"/>
          <p:cNvPicPr/>
          <p:nvPr/>
        </p:nvPicPr>
        <p:blipFill>
          <a:blip r:embed="rId2">
            <a:extLst>
              <a:ext uri="{28A0092B-C50C-407E-A947-70E740481C1C}">
                <a14:useLocalDpi xmlns:a14="http://schemas.microsoft.com/office/drawing/2010/main" val="0"/>
              </a:ext>
            </a:extLst>
          </a:blip>
          <a:srcRect/>
          <a:stretch>
            <a:fillRect/>
          </a:stretch>
        </p:blipFill>
        <p:spPr bwMode="auto">
          <a:xfrm>
            <a:off x="2984412" y="2628901"/>
            <a:ext cx="3156858" cy="3129642"/>
          </a:xfrm>
          <a:prstGeom prst="rect">
            <a:avLst/>
          </a:prstGeom>
          <a:noFill/>
          <a:ln>
            <a:noFill/>
          </a:ln>
        </p:spPr>
      </p:pic>
      <p:pic>
        <p:nvPicPr>
          <p:cNvPr id="10" name="Picture 9" descr="Image result for groundnuts pictures"/>
          <p:cNvPicPr/>
          <p:nvPr/>
        </p:nvPicPr>
        <p:blipFill>
          <a:blip r:embed="rId3">
            <a:extLst>
              <a:ext uri="{28A0092B-C50C-407E-A947-70E740481C1C}">
                <a14:useLocalDpi xmlns:a14="http://schemas.microsoft.com/office/drawing/2010/main" val="0"/>
              </a:ext>
            </a:extLst>
          </a:blip>
          <a:srcRect/>
          <a:stretch>
            <a:fillRect/>
          </a:stretch>
        </p:blipFill>
        <p:spPr bwMode="auto">
          <a:xfrm>
            <a:off x="0" y="2483208"/>
            <a:ext cx="3124200" cy="2450646"/>
          </a:xfrm>
          <a:prstGeom prst="rect">
            <a:avLst/>
          </a:prstGeom>
          <a:noFill/>
          <a:ln>
            <a:noFill/>
          </a:ln>
        </p:spPr>
      </p:pic>
      <p:pic>
        <p:nvPicPr>
          <p:cNvPr id="11" name="Picture 10" descr="C:\Users\Malawi-User\Pictures\DCIM\Camera\20170123_18094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5955843" y="2744478"/>
            <a:ext cx="3124835" cy="2790825"/>
          </a:xfrm>
          <a:prstGeom prst="rect">
            <a:avLst/>
          </a:prstGeom>
          <a:noFill/>
          <a:ln>
            <a:noFill/>
          </a:ln>
        </p:spPr>
      </p:pic>
    </p:spTree>
    <p:extLst>
      <p:ext uri="{BB962C8B-B14F-4D97-AF65-F5344CB8AC3E}">
        <p14:creationId xmlns:p14="http://schemas.microsoft.com/office/powerpoint/2010/main" val="18251895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041" y="1156441"/>
            <a:ext cx="8229600" cy="4888759"/>
          </a:xfrm>
        </p:spPr>
        <p:txBody>
          <a:bodyPr/>
          <a:lstStyle/>
          <a:p>
            <a:pPr algn="l"/>
            <a:r>
              <a:rPr lang="en-US" b="1" dirty="0" err="1">
                <a:solidFill>
                  <a:schemeClr val="tx2">
                    <a:lumMod val="60000"/>
                    <a:lumOff val="40000"/>
                  </a:schemeClr>
                </a:solidFill>
              </a:rPr>
              <a:t>A</a:t>
            </a:r>
            <a:r>
              <a:rPr lang="en-US" b="1" cap="none" dirty="0" err="1">
                <a:solidFill>
                  <a:schemeClr val="tx2">
                    <a:lumMod val="60000"/>
                    <a:lumOff val="40000"/>
                  </a:schemeClr>
                </a:solidFill>
              </a:rPr>
              <a:t>g</a:t>
            </a:r>
            <a:r>
              <a:rPr lang="en-US" b="1" dirty="0" err="1">
                <a:solidFill>
                  <a:schemeClr val="tx2">
                    <a:lumMod val="60000"/>
                    <a:lumOff val="40000"/>
                  </a:schemeClr>
                </a:solidFill>
              </a:rPr>
              <a:t>d</a:t>
            </a:r>
            <a:r>
              <a:rPr lang="en-US" b="1" cap="none" dirty="0" err="1">
                <a:solidFill>
                  <a:schemeClr val="tx2">
                    <a:lumMod val="60000"/>
                    <a:lumOff val="40000"/>
                  </a:schemeClr>
                </a:solidFill>
              </a:rPr>
              <a:t>iv’s</a:t>
            </a:r>
            <a:r>
              <a:rPr lang="en-US" b="1" dirty="0">
                <a:solidFill>
                  <a:schemeClr val="tx2">
                    <a:lumMod val="60000"/>
                    <a:lumOff val="40000"/>
                  </a:schemeClr>
                </a:solidFill>
              </a:rPr>
              <a:t> </a:t>
            </a:r>
            <a:r>
              <a:rPr lang="en-US" b="1" cap="none" dirty="0">
                <a:solidFill>
                  <a:schemeClr val="tx2">
                    <a:lumMod val="60000"/>
                    <a:lumOff val="40000"/>
                  </a:schemeClr>
                </a:solidFill>
              </a:rPr>
              <a:t>Four Primary Interventions</a:t>
            </a:r>
            <a:r>
              <a:rPr lang="en-US" b="1" cap="none" dirty="0" smtClean="0">
                <a:solidFill>
                  <a:schemeClr val="tx2">
                    <a:lumMod val="60000"/>
                    <a:lumOff val="40000"/>
                  </a:schemeClr>
                </a:solidFill>
              </a:rPr>
              <a:t>.</a:t>
            </a:r>
            <a:br>
              <a:rPr lang="en-US" b="1" cap="none" dirty="0" smtClean="0">
                <a:solidFill>
                  <a:schemeClr val="tx2">
                    <a:lumMod val="60000"/>
                    <a:lumOff val="40000"/>
                  </a:schemeClr>
                </a:solidFill>
              </a:rPr>
            </a:br>
            <a:r>
              <a:rPr lang="en-US" b="1" cap="none" dirty="0" smtClean="0">
                <a:solidFill>
                  <a:schemeClr val="tx2">
                    <a:lumMod val="60000"/>
                    <a:lumOff val="40000"/>
                  </a:schemeClr>
                </a:solidFill>
              </a:rPr>
              <a:t/>
            </a:r>
            <a:br>
              <a:rPr lang="en-US" b="1" cap="none" dirty="0" smtClean="0">
                <a:solidFill>
                  <a:schemeClr val="tx2">
                    <a:lumMod val="60000"/>
                    <a:lumOff val="40000"/>
                  </a:schemeClr>
                </a:solidFill>
              </a:rPr>
            </a:br>
            <a:r>
              <a:rPr lang="en-US" b="1" cap="none" dirty="0" smtClean="0">
                <a:solidFill>
                  <a:schemeClr val="tx2">
                    <a:lumMod val="60000"/>
                    <a:lumOff val="40000"/>
                  </a:schemeClr>
                </a:solidFill>
              </a:rPr>
              <a:t>3. </a:t>
            </a:r>
            <a:r>
              <a:rPr lang="en-US" b="1" dirty="0" smtClean="0">
                <a:solidFill>
                  <a:schemeClr val="tx2">
                    <a:lumMod val="60000"/>
                    <a:lumOff val="40000"/>
                  </a:schemeClr>
                </a:solidFill>
              </a:rPr>
              <a:t>PICS B</a:t>
            </a:r>
            <a:r>
              <a:rPr lang="en-US" b="1" cap="none" dirty="0" smtClean="0">
                <a:solidFill>
                  <a:schemeClr val="tx2">
                    <a:lumMod val="60000"/>
                    <a:lumOff val="40000"/>
                  </a:schemeClr>
                </a:solidFill>
              </a:rPr>
              <a:t>ags</a:t>
            </a:r>
            <a:r>
              <a:rPr lang="en-US" cap="none" dirty="0" smtClean="0">
                <a:solidFill>
                  <a:schemeClr val="tx2">
                    <a:lumMod val="60000"/>
                    <a:lumOff val="40000"/>
                  </a:schemeClr>
                </a:solidFill>
              </a:rPr>
              <a:t> for grain storage</a:t>
            </a:r>
            <a:endParaRPr lang="en-US" dirty="0">
              <a:solidFill>
                <a:schemeClr val="tx2">
                  <a:lumMod val="60000"/>
                  <a:lumOff val="40000"/>
                </a:schemeClr>
              </a:solidFill>
            </a:endParaRPr>
          </a:p>
        </p:txBody>
      </p:sp>
      <p:sp>
        <p:nvSpPr>
          <p:cNvPr id="3" name="Text Placeholder 2"/>
          <p:cNvSpPr>
            <a:spLocks noGrp="1"/>
          </p:cNvSpPr>
          <p:nvPr>
            <p:ph type="body" sz="quarter" idx="10"/>
          </p:nvPr>
        </p:nvSpPr>
        <p:spPr>
          <a:xfrm>
            <a:off x="601663" y="2205038"/>
            <a:ext cx="2111557" cy="3840162"/>
          </a:xfrm>
        </p:spPr>
        <p:txBody>
          <a:bodyPr/>
          <a:lstStyle/>
          <a:p>
            <a:pPr marL="0" indent="0">
              <a:buNone/>
            </a:pPr>
            <a:endParaRPr lang="en-US" dirty="0"/>
          </a:p>
          <a:p>
            <a:endParaRPr lang="en-US" dirty="0" smtClean="0"/>
          </a:p>
          <a:p>
            <a:endParaRPr lang="en-US" dirty="0"/>
          </a:p>
          <a:p>
            <a:endParaRPr lang="en-US" dirty="0" smtClean="0"/>
          </a:p>
          <a:p>
            <a:pPr marL="0" indent="0">
              <a:buNone/>
            </a:pPr>
            <a:endParaRPr lang="en-US" dirty="0"/>
          </a:p>
          <a:p>
            <a:endParaRPr lang="en-US" dirty="0" smtClean="0"/>
          </a:p>
          <a:p>
            <a:endParaRPr lang="en-US" dirty="0"/>
          </a:p>
          <a:p>
            <a:endParaRPr lang="en-US" dirty="0" smtClean="0"/>
          </a:p>
        </p:txBody>
      </p:sp>
      <p:pic>
        <p:nvPicPr>
          <p:cNvPr id="10" name="Picture 9" descr="C:\Users\Malawi-User\Pictures\pics bags training\KAMLEPO 02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46713" y="2641032"/>
            <a:ext cx="5388429" cy="3404167"/>
          </a:xfrm>
          <a:prstGeom prst="rect">
            <a:avLst/>
          </a:prstGeom>
          <a:noFill/>
          <a:ln>
            <a:noFill/>
          </a:ln>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3000" y="2641033"/>
            <a:ext cx="2503714" cy="3338286"/>
          </a:xfrm>
          <a:prstGeom prst="rect">
            <a:avLst/>
          </a:prstGeom>
        </p:spPr>
      </p:pic>
    </p:spTree>
    <p:extLst>
      <p:ext uri="{BB962C8B-B14F-4D97-AF65-F5344CB8AC3E}">
        <p14:creationId xmlns:p14="http://schemas.microsoft.com/office/powerpoint/2010/main" val="14834488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609601" y="1240971"/>
            <a:ext cx="8055428" cy="3897086"/>
          </a:xfrm>
        </p:spPr>
        <p:txBody>
          <a:bodyPr/>
          <a:lstStyle/>
          <a:p>
            <a:pPr algn="l"/>
            <a:r>
              <a:rPr lang="en-US" b="1" dirty="0" smtClean="0">
                <a:solidFill>
                  <a:schemeClr val="tx2">
                    <a:lumMod val="60000"/>
                    <a:lumOff val="40000"/>
                  </a:schemeClr>
                </a:solidFill>
              </a:rPr>
              <a:t>AgDiv’s </a:t>
            </a:r>
            <a:r>
              <a:rPr lang="en-US" b="1" dirty="0">
                <a:solidFill>
                  <a:schemeClr val="tx2">
                    <a:lumMod val="60000"/>
                    <a:lumOff val="40000"/>
                  </a:schemeClr>
                </a:solidFill>
              </a:rPr>
              <a:t>Four Primary Interventions.</a:t>
            </a:r>
            <a:endParaRPr lang="en-US" dirty="0" smtClean="0">
              <a:solidFill>
                <a:schemeClr val="tx2">
                  <a:lumMod val="60000"/>
                  <a:lumOff val="40000"/>
                </a:schemeClr>
              </a:solidFill>
            </a:endParaRPr>
          </a:p>
          <a:p>
            <a:pPr algn="l"/>
            <a:r>
              <a:rPr lang="en-US" b="1" dirty="0" smtClean="0">
                <a:solidFill>
                  <a:schemeClr val="tx2">
                    <a:lumMod val="60000"/>
                    <a:lumOff val="40000"/>
                  </a:schemeClr>
                </a:solidFill>
              </a:rPr>
              <a:t>4. Inoculant</a:t>
            </a:r>
            <a:r>
              <a:rPr lang="en-US" dirty="0" smtClean="0">
                <a:solidFill>
                  <a:schemeClr val="tx2">
                    <a:lumMod val="60000"/>
                    <a:lumOff val="40000"/>
                  </a:schemeClr>
                </a:solidFill>
              </a:rPr>
              <a:t> – </a:t>
            </a:r>
            <a:r>
              <a:rPr lang="en-US" sz="3200" dirty="0" smtClean="0">
                <a:solidFill>
                  <a:schemeClr val="tx2">
                    <a:lumMod val="60000"/>
                    <a:lumOff val="40000"/>
                  </a:schemeClr>
                </a:solidFill>
              </a:rPr>
              <a:t>for increased productivity of legumes</a:t>
            </a:r>
            <a:endParaRPr lang="en-US" sz="3200" dirty="0">
              <a:solidFill>
                <a:schemeClr val="accent1">
                  <a:lumMod val="75000"/>
                </a:schemeClr>
              </a:solidFill>
            </a:endParaRPr>
          </a:p>
        </p:txBody>
      </p:sp>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396172"/>
            <a:ext cx="3511550" cy="2665685"/>
          </a:xfrm>
          <a:prstGeom prst="rect">
            <a:avLst/>
          </a:prstGeom>
          <a:noFill/>
          <a:ln>
            <a:noFill/>
          </a:ln>
        </p:spPr>
      </p:pic>
      <p:pic>
        <p:nvPicPr>
          <p:cNvPr id="5" name="Picture 4" descr="Image result for soybeans pictures"/>
          <p:cNvPicPr/>
          <p:nvPr/>
        </p:nvPicPr>
        <p:blipFill>
          <a:blip r:embed="rId4">
            <a:extLst>
              <a:ext uri="{28A0092B-C50C-407E-A947-70E740481C1C}">
                <a14:useLocalDpi xmlns:a14="http://schemas.microsoft.com/office/drawing/2010/main" val="0"/>
              </a:ext>
            </a:extLst>
          </a:blip>
          <a:srcRect/>
          <a:stretch>
            <a:fillRect/>
          </a:stretch>
        </p:blipFill>
        <p:spPr bwMode="auto">
          <a:xfrm>
            <a:off x="0" y="3113314"/>
            <a:ext cx="2438400" cy="1986643"/>
          </a:xfrm>
          <a:prstGeom prst="rect">
            <a:avLst/>
          </a:prstGeom>
          <a:noFill/>
          <a:ln>
            <a:noFill/>
          </a:ln>
        </p:spPr>
      </p:pic>
      <p:pic>
        <p:nvPicPr>
          <p:cNvPr id="6" name="Picture 5" descr="Image result for groundnuts pictures"/>
          <p:cNvPicPr/>
          <p:nvPr/>
        </p:nvPicPr>
        <p:blipFill>
          <a:blip r:embed="rId5">
            <a:extLst>
              <a:ext uri="{28A0092B-C50C-407E-A947-70E740481C1C}">
                <a14:useLocalDpi xmlns:a14="http://schemas.microsoft.com/office/drawing/2010/main" val="0"/>
              </a:ext>
            </a:extLst>
          </a:blip>
          <a:srcRect/>
          <a:stretch>
            <a:fillRect/>
          </a:stretch>
        </p:blipFill>
        <p:spPr bwMode="auto">
          <a:xfrm>
            <a:off x="5949950" y="2677886"/>
            <a:ext cx="3194050" cy="2383971"/>
          </a:xfrm>
          <a:prstGeom prst="rect">
            <a:avLst/>
          </a:prstGeom>
          <a:noFill/>
          <a:ln>
            <a:noFill/>
          </a:ln>
        </p:spPr>
      </p:pic>
    </p:spTree>
    <p:extLst>
      <p:ext uri="{BB962C8B-B14F-4D97-AF65-F5344CB8AC3E}">
        <p14:creationId xmlns:p14="http://schemas.microsoft.com/office/powerpoint/2010/main" val="16935671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r>
              <a:rPr lang="en-US" dirty="0" smtClean="0"/>
              <a:t>Photo credit: Name/Organization</a:t>
            </a:r>
            <a:endParaRPr lang="en-US" dirty="0"/>
          </a:p>
        </p:txBody>
      </p:sp>
      <p:sp>
        <p:nvSpPr>
          <p:cNvPr id="5" name="Text Placeholder 4"/>
          <p:cNvSpPr>
            <a:spLocks noGrp="1"/>
          </p:cNvSpPr>
          <p:nvPr>
            <p:ph type="body" sz="quarter" idx="13"/>
          </p:nvPr>
        </p:nvSpPr>
        <p:spPr/>
        <p:txBody>
          <a:bodyPr/>
          <a:lstStyle/>
          <a:p>
            <a:r>
              <a:rPr lang="en-US" dirty="0" smtClean="0"/>
              <a:t>28/06/2017</a:t>
            </a:r>
            <a:endParaRPr lang="en-US" dirty="0"/>
          </a:p>
        </p:txBody>
      </p:sp>
      <p:sp>
        <p:nvSpPr>
          <p:cNvPr id="6" name="Text Placeholder 5"/>
          <p:cNvSpPr>
            <a:spLocks noGrp="1"/>
          </p:cNvSpPr>
          <p:nvPr>
            <p:ph type="body" sz="quarter" idx="14"/>
          </p:nvPr>
        </p:nvSpPr>
        <p:spPr>
          <a:xfrm>
            <a:off x="670861" y="2111085"/>
            <a:ext cx="7089775" cy="1900197"/>
          </a:xfrm>
        </p:spPr>
        <p:txBody>
          <a:bodyPr/>
          <a:lstStyle/>
          <a:p>
            <a:r>
              <a:rPr lang="en-US" sz="2800" dirty="0" smtClean="0">
                <a:solidFill>
                  <a:schemeClr val="tx1"/>
                </a:solidFill>
              </a:rPr>
              <a:t>Outcome 2 : Resilience </a:t>
            </a:r>
            <a:r>
              <a:rPr lang="en-US" sz="2800" dirty="0">
                <a:solidFill>
                  <a:schemeClr val="tx1"/>
                </a:solidFill>
              </a:rPr>
              <a:t>of Smallholder Farming Systems </a:t>
            </a:r>
            <a:r>
              <a:rPr lang="en-US" sz="2800" dirty="0" smtClean="0">
                <a:solidFill>
                  <a:schemeClr val="tx1"/>
                </a:solidFill>
              </a:rPr>
              <a:t>Strengthened</a:t>
            </a:r>
          </a:p>
          <a:p>
            <a:endParaRPr lang="en-US" sz="2800" dirty="0">
              <a:solidFill>
                <a:schemeClr val="tx1"/>
              </a:solidFill>
            </a:endParaRPr>
          </a:p>
        </p:txBody>
      </p:sp>
    </p:spTree>
    <p:extLst>
      <p:ext uri="{BB962C8B-B14F-4D97-AF65-F5344CB8AC3E}">
        <p14:creationId xmlns:p14="http://schemas.microsoft.com/office/powerpoint/2010/main" val="11286759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02610" y="1280423"/>
            <a:ext cx="8057899" cy="4381467"/>
          </a:xfrm>
        </p:spPr>
        <p:txBody>
          <a:bodyPr/>
          <a:lstStyle/>
          <a:p>
            <a:pPr marL="225425" indent="-225425">
              <a:lnSpc>
                <a:spcPts val="2400"/>
              </a:lnSpc>
              <a:spcBef>
                <a:spcPts val="1800"/>
              </a:spcBef>
            </a:pPr>
            <a:r>
              <a:rPr lang="en-US" sz="1600" dirty="0" smtClean="0"/>
              <a:t>Ag </a:t>
            </a:r>
            <a:r>
              <a:rPr lang="en-US" sz="1600" dirty="0" err="1" smtClean="0"/>
              <a:t>Div</a:t>
            </a:r>
            <a:r>
              <a:rPr lang="en-US" sz="1600" dirty="0" smtClean="0"/>
              <a:t> will follow a Comprehensive </a:t>
            </a:r>
            <a:r>
              <a:rPr lang="en-US" sz="1600" dirty="0"/>
              <a:t>approach to integrating soil, water, and nutrient management with improved agriculture technologies and Good Agriculture Practices (GAP) to improve farmer resilience to potential climate </a:t>
            </a:r>
            <a:r>
              <a:rPr lang="en-US" sz="1600" dirty="0" smtClean="0"/>
              <a:t>shocks </a:t>
            </a:r>
            <a:endParaRPr lang="en-US" sz="1600" dirty="0"/>
          </a:p>
          <a:p>
            <a:pPr lvl="0"/>
            <a:r>
              <a:rPr lang="en-US" sz="1600" dirty="0" smtClean="0"/>
              <a:t>Work streams: </a:t>
            </a:r>
          </a:p>
          <a:p>
            <a:pPr marL="914400" lvl="1" indent="-457200">
              <a:buFont typeface="Arial" panose="020B0604020202020204" pitchFamily="34" charset="0"/>
              <a:buChar char="•"/>
            </a:pPr>
            <a:r>
              <a:rPr lang="en-US" sz="1400" dirty="0" smtClean="0"/>
              <a:t>Farm level – (changes in farming practices – irrigation + CA+ AF + GAP)</a:t>
            </a:r>
          </a:p>
          <a:p>
            <a:pPr marL="914400" lvl="1" indent="-457200">
              <a:buFont typeface="Arial" panose="020B0604020202020204" pitchFamily="34" charset="0"/>
              <a:buChar char="•"/>
            </a:pPr>
            <a:r>
              <a:rPr lang="en-US" sz="1400" dirty="0" smtClean="0"/>
              <a:t>Household (incomes + nutrition + gender roles)</a:t>
            </a:r>
          </a:p>
          <a:p>
            <a:pPr marL="914400" lvl="1" indent="-457200">
              <a:buFont typeface="Arial" panose="020B0604020202020204" pitchFamily="34" charset="0"/>
              <a:buChar char="•"/>
            </a:pPr>
            <a:r>
              <a:rPr lang="en-US" sz="1400" dirty="0" smtClean="0"/>
              <a:t>Landscape – water harvesting, watershed management, flood prevention, erosion control</a:t>
            </a:r>
            <a:endParaRPr lang="en-US" sz="1400" dirty="0"/>
          </a:p>
          <a:p>
            <a:pPr marL="0" indent="0">
              <a:buNone/>
            </a:pPr>
            <a:r>
              <a:rPr lang="en-US" sz="1600" dirty="0" smtClean="0"/>
              <a:t>Understanding Resilience – USAID guidelines:-</a:t>
            </a:r>
            <a:endParaRPr lang="en-US" sz="1600" dirty="0"/>
          </a:p>
        </p:txBody>
      </p:sp>
      <p:sp>
        <p:nvSpPr>
          <p:cNvPr id="178" name="Pentagon 177"/>
          <p:cNvSpPr/>
          <p:nvPr/>
        </p:nvSpPr>
        <p:spPr>
          <a:xfrm rot="16200000">
            <a:off x="4272191" y="2447448"/>
            <a:ext cx="615661" cy="6087343"/>
          </a:xfrm>
          <a:prstGeom prst="homePlate">
            <a:avLst>
              <a:gd name="adj" fmla="val 81579"/>
            </a:avLst>
          </a:prstGeom>
          <a:solidFill>
            <a:srgbClr val="B9CA56"/>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68580" tIns="34290" rIns="68580" bIns="34290" anchor="ctr"/>
          <a:lstStyle/>
          <a:p>
            <a:pPr algn="ctr" eaLnBrk="1" hangingPunct="1">
              <a:lnSpc>
                <a:spcPct val="115000"/>
              </a:lnSpc>
              <a:defRPr/>
            </a:pPr>
            <a:r>
              <a:rPr lang="en-ZA" sz="2000" dirty="0" smtClean="0">
                <a:latin typeface="Arial Rounded MT Bold" panose="020F0704030504030204" pitchFamily="34" charset="0"/>
                <a:ea typeface="Calibri"/>
                <a:cs typeface="Times New Roman"/>
              </a:rPr>
              <a:t>Resilience</a:t>
            </a:r>
            <a:endParaRPr lang="en-ZA" sz="2000" dirty="0">
              <a:latin typeface="Arial Rounded MT Bold" panose="020F0704030504030204" pitchFamily="34" charset="0"/>
              <a:ea typeface="Calibri"/>
              <a:cs typeface="Times New Roman"/>
            </a:endParaRPr>
          </a:p>
        </p:txBody>
      </p:sp>
      <p:sp>
        <p:nvSpPr>
          <p:cNvPr id="179" name="Text Box 52"/>
          <p:cNvSpPr txBox="1"/>
          <p:nvPr/>
        </p:nvSpPr>
        <p:spPr>
          <a:xfrm rot="20631340">
            <a:off x="1427241" y="4453237"/>
            <a:ext cx="1870342" cy="793496"/>
          </a:xfrm>
          <a:prstGeom prst="rect">
            <a:avLst/>
          </a:prstGeom>
          <a:solidFill>
            <a:schemeClr val="accent1"/>
          </a:solidFill>
          <a:ln w="6350">
            <a:solidFill>
              <a:srgbClr val="00B0F0"/>
            </a:solidFill>
          </a:ln>
          <a:effectLst>
            <a:outerShdw blurRad="50800" dist="38100" dir="16200000" rotWithShape="0">
              <a:prstClr val="black">
                <a:alpha val="40000"/>
              </a:prstClr>
            </a:outerShdw>
          </a:effectLst>
        </p:spPr>
        <p:style>
          <a:lnRef idx="0">
            <a:schemeClr val="accent1"/>
          </a:lnRef>
          <a:fillRef idx="0">
            <a:schemeClr val="accent1"/>
          </a:fillRef>
          <a:effectRef idx="0">
            <a:schemeClr val="accent1"/>
          </a:effectRef>
          <a:fontRef idx="minor">
            <a:schemeClr val="dk1"/>
          </a:fontRef>
        </p:style>
        <p:txBody>
          <a:bodyPr lIns="68580" tIns="34290" rIns="68580" bIns="34290"/>
          <a:lstStyle/>
          <a:p>
            <a:pPr algn="ctr">
              <a:lnSpc>
                <a:spcPct val="115000"/>
              </a:lnSpc>
              <a:defRPr/>
            </a:pPr>
            <a:r>
              <a:rPr lang="en-US" sz="1600" dirty="0"/>
              <a:t>increased adaptive capacity</a:t>
            </a:r>
            <a:endParaRPr lang="en-ZA" sz="1600" dirty="0">
              <a:latin typeface="Arial" panose="020B0604020202020204" pitchFamily="34" charset="0"/>
              <a:ea typeface="Calibri"/>
              <a:cs typeface="Arial" panose="020B0604020202020204" pitchFamily="34" charset="0"/>
            </a:endParaRPr>
          </a:p>
        </p:txBody>
      </p:sp>
      <p:sp>
        <p:nvSpPr>
          <p:cNvPr id="180" name="Text Box 51"/>
          <p:cNvSpPr txBox="1"/>
          <p:nvPr/>
        </p:nvSpPr>
        <p:spPr>
          <a:xfrm>
            <a:off x="3486540" y="3962961"/>
            <a:ext cx="2186963" cy="733110"/>
          </a:xfrm>
          <a:prstGeom prst="rect">
            <a:avLst/>
          </a:prstGeom>
          <a:solidFill>
            <a:schemeClr val="accent1"/>
          </a:solidFill>
          <a:ln w="6350">
            <a:solidFill>
              <a:srgbClr val="00B0F0"/>
            </a:solidFill>
          </a:ln>
          <a:effectLst>
            <a:outerShdw blurRad="50800" dist="38100" dir="16200000" rotWithShape="0">
              <a:prstClr val="black">
                <a:alpha val="40000"/>
              </a:prstClr>
            </a:outerShdw>
          </a:effectLst>
        </p:spPr>
        <p:style>
          <a:lnRef idx="0">
            <a:schemeClr val="accent1"/>
          </a:lnRef>
          <a:fillRef idx="0">
            <a:schemeClr val="accent1"/>
          </a:fillRef>
          <a:effectRef idx="0">
            <a:schemeClr val="accent1"/>
          </a:effectRef>
          <a:fontRef idx="minor">
            <a:schemeClr val="dk1"/>
          </a:fontRef>
        </p:style>
        <p:txBody>
          <a:bodyPr lIns="27000" tIns="0" rIns="27000" bIns="0"/>
          <a:lstStyle/>
          <a:p>
            <a:pPr algn="ctr">
              <a:lnSpc>
                <a:spcPct val="115000"/>
              </a:lnSpc>
              <a:defRPr/>
            </a:pPr>
            <a:r>
              <a:rPr lang="en-US" sz="1600" dirty="0"/>
              <a:t>improved ability to address and reduce risk</a:t>
            </a:r>
            <a:endParaRPr lang="en-ZA" sz="1600" dirty="0">
              <a:latin typeface="Arial" panose="020B0604020202020204" pitchFamily="34" charset="0"/>
              <a:ea typeface="Calibri"/>
              <a:cs typeface="Arial" panose="020B0604020202020204" pitchFamily="34" charset="0"/>
            </a:endParaRPr>
          </a:p>
        </p:txBody>
      </p:sp>
      <p:sp>
        <p:nvSpPr>
          <p:cNvPr id="181" name="Text Box 53"/>
          <p:cNvSpPr txBox="1"/>
          <p:nvPr/>
        </p:nvSpPr>
        <p:spPr>
          <a:xfrm rot="1036940">
            <a:off x="5782538" y="4044245"/>
            <a:ext cx="2034449" cy="1303652"/>
          </a:xfrm>
          <a:prstGeom prst="rect">
            <a:avLst/>
          </a:prstGeom>
          <a:solidFill>
            <a:schemeClr val="accent1"/>
          </a:solidFill>
          <a:ln w="6350">
            <a:solidFill>
              <a:srgbClr val="00B0F0"/>
            </a:solidFill>
          </a:ln>
          <a:effectLst>
            <a:outerShdw blurRad="50800" dist="38100" dir="16200000" rotWithShape="0">
              <a:prstClr val="black">
                <a:alpha val="40000"/>
              </a:prstClr>
            </a:outerShdw>
          </a:effectLst>
        </p:spPr>
        <p:style>
          <a:lnRef idx="0">
            <a:schemeClr val="accent1"/>
          </a:lnRef>
          <a:fillRef idx="0">
            <a:schemeClr val="accent1"/>
          </a:fillRef>
          <a:effectRef idx="0">
            <a:schemeClr val="accent1"/>
          </a:effectRef>
          <a:fontRef idx="minor">
            <a:schemeClr val="dk1"/>
          </a:fontRef>
        </p:style>
        <p:txBody>
          <a:bodyPr lIns="0" tIns="0" rIns="0" bIns="0"/>
          <a:lstStyle/>
          <a:p>
            <a:pPr algn="ctr">
              <a:lnSpc>
                <a:spcPct val="115000"/>
              </a:lnSpc>
              <a:defRPr/>
            </a:pPr>
            <a:r>
              <a:rPr lang="en-US" dirty="0"/>
              <a:t>improved social and economic conditions of vulnerable populations</a:t>
            </a:r>
            <a:endParaRPr lang="en-ZA" dirty="0">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2474614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02610" y="1616363"/>
            <a:ext cx="8353463" cy="4322618"/>
          </a:xfrm>
        </p:spPr>
        <p:txBody>
          <a:bodyPr/>
          <a:lstStyle/>
          <a:p>
            <a:pPr marL="0" indent="0">
              <a:lnSpc>
                <a:spcPts val="2400"/>
              </a:lnSpc>
              <a:spcBef>
                <a:spcPts val="1800"/>
              </a:spcBef>
              <a:buNone/>
            </a:pPr>
            <a:r>
              <a:rPr lang="en-US" sz="1600" b="1" dirty="0"/>
              <a:t>IR 2.1 Adaptive Capacity of Smallholder Farmers </a:t>
            </a:r>
            <a:r>
              <a:rPr lang="en-US" sz="1600" b="1" dirty="0" smtClean="0"/>
              <a:t>Increased</a:t>
            </a:r>
          </a:p>
          <a:p>
            <a:pPr>
              <a:lnSpc>
                <a:spcPts val="2400"/>
              </a:lnSpc>
              <a:spcBef>
                <a:spcPts val="1800"/>
              </a:spcBef>
            </a:pPr>
            <a:r>
              <a:rPr lang="en-US" sz="1600" dirty="0"/>
              <a:t>B</a:t>
            </a:r>
            <a:r>
              <a:rPr lang="en-US" sz="1600" dirty="0" smtClean="0"/>
              <a:t>uild </a:t>
            </a:r>
            <a:r>
              <a:rPr lang="en-US" sz="1600" dirty="0"/>
              <a:t>the capacity of  smallholder farmers to strengthen their ability to quickly and effectively adapt to climate change. </a:t>
            </a:r>
            <a:endParaRPr lang="en-US" sz="1600" dirty="0" smtClean="0"/>
          </a:p>
          <a:p>
            <a:pPr>
              <a:lnSpc>
                <a:spcPts val="2400"/>
              </a:lnSpc>
              <a:spcBef>
                <a:spcPts val="1800"/>
              </a:spcBef>
            </a:pPr>
            <a:r>
              <a:rPr lang="en-US" sz="1600" dirty="0" smtClean="0"/>
              <a:t>Building </a:t>
            </a:r>
            <a:r>
              <a:rPr lang="en-US" sz="1600" dirty="0"/>
              <a:t>smallholder farmers capacity to adapt and withstand negative impacts of shocks and stresses reduces their exposure to short and long term risks</a:t>
            </a:r>
            <a:endParaRPr lang="en-US" sz="1600" b="1" dirty="0"/>
          </a:p>
          <a:p>
            <a:pPr marL="0" indent="0">
              <a:lnSpc>
                <a:spcPts val="2400"/>
              </a:lnSpc>
              <a:spcBef>
                <a:spcPts val="1800"/>
              </a:spcBef>
              <a:buNone/>
            </a:pPr>
            <a:r>
              <a:rPr lang="en-US" sz="1600" b="1" dirty="0"/>
              <a:t>IR 2.2: Risk Mitigation in Smallholder Farming Systems </a:t>
            </a:r>
            <a:endParaRPr lang="en-US" sz="1600" b="1" dirty="0" smtClean="0"/>
          </a:p>
          <a:p>
            <a:pPr>
              <a:lnSpc>
                <a:spcPts val="2400"/>
              </a:lnSpc>
              <a:spcBef>
                <a:spcPts val="1800"/>
              </a:spcBef>
            </a:pPr>
            <a:r>
              <a:rPr lang="en-US" sz="1600" dirty="0" smtClean="0"/>
              <a:t>Activity </a:t>
            </a:r>
            <a:r>
              <a:rPr lang="en-US" sz="1600" dirty="0"/>
              <a:t>will support farmers to</a:t>
            </a:r>
            <a:r>
              <a:rPr lang="en-GB" sz="1600" dirty="0"/>
              <a:t> manage soils and trees in ways that maximizes their potential to acts as carbon sinks and absorb CO2 from the atmosphere.  </a:t>
            </a:r>
            <a:endParaRPr lang="en-GB" sz="1600" dirty="0" smtClean="0"/>
          </a:p>
          <a:p>
            <a:pPr>
              <a:lnSpc>
                <a:spcPts val="2400"/>
              </a:lnSpc>
              <a:spcBef>
                <a:spcPts val="1800"/>
              </a:spcBef>
            </a:pPr>
            <a:r>
              <a:rPr lang="en-GB" sz="1600" dirty="0" err="1" smtClean="0"/>
              <a:t>AgDiv</a:t>
            </a:r>
            <a:r>
              <a:rPr lang="en-GB" sz="1600" dirty="0" smtClean="0"/>
              <a:t> </a:t>
            </a:r>
            <a:r>
              <a:rPr lang="en-GB" sz="1600" dirty="0"/>
              <a:t>will support smallholder farmers predict, prepare for, withstand, and recover from shocks and crises through </a:t>
            </a:r>
            <a:r>
              <a:rPr lang="en-GB" sz="1600" b="1" dirty="0"/>
              <a:t>disaster risk reduction efforts and early warning systems.</a:t>
            </a:r>
            <a:endParaRPr lang="en-US" sz="1600" b="1" dirty="0"/>
          </a:p>
          <a:p>
            <a:pPr marL="0" indent="0">
              <a:lnSpc>
                <a:spcPts val="2400"/>
              </a:lnSpc>
              <a:spcBef>
                <a:spcPts val="1800"/>
              </a:spcBef>
              <a:buNone/>
            </a:pPr>
            <a:endParaRPr lang="en-US" sz="1600" b="1" dirty="0"/>
          </a:p>
        </p:txBody>
      </p:sp>
      <p:sp>
        <p:nvSpPr>
          <p:cNvPr id="14" name="Text Placeholder 4"/>
          <p:cNvSpPr>
            <a:spLocks noGrp="1"/>
          </p:cNvSpPr>
          <p:nvPr>
            <p:ph type="body" sz="quarter" idx="10"/>
          </p:nvPr>
        </p:nvSpPr>
        <p:spPr>
          <a:xfrm>
            <a:off x="277919" y="1186871"/>
            <a:ext cx="7651499" cy="512619"/>
          </a:xfrm>
        </p:spPr>
        <p:txBody>
          <a:bodyPr/>
          <a:lstStyle/>
          <a:p>
            <a:pPr marL="0" indent="0">
              <a:lnSpc>
                <a:spcPts val="2400"/>
              </a:lnSpc>
              <a:spcBef>
                <a:spcPts val="1800"/>
              </a:spcBef>
              <a:buNone/>
            </a:pPr>
            <a:r>
              <a:rPr lang="en-US" sz="1600" b="1" dirty="0" smtClean="0"/>
              <a:t>KEY RESULT AREAS</a:t>
            </a:r>
            <a:endParaRPr lang="en-US" sz="1600" b="1" dirty="0"/>
          </a:p>
        </p:txBody>
      </p:sp>
    </p:spTree>
    <p:extLst>
      <p:ext uri="{BB962C8B-B14F-4D97-AF65-F5344CB8AC3E}">
        <p14:creationId xmlns:p14="http://schemas.microsoft.com/office/powerpoint/2010/main" val="10420611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29648" y="1899260"/>
            <a:ext cx="8101013" cy="4039722"/>
          </a:xfrm>
        </p:spPr>
        <p:txBody>
          <a:bodyPr/>
          <a:lstStyle/>
          <a:p>
            <a:r>
              <a:rPr lang="en-US" dirty="0" smtClean="0"/>
              <a:t>Four </a:t>
            </a:r>
            <a:r>
              <a:rPr lang="en-US" dirty="0"/>
              <a:t>key interventions: water, soil health and erosion control; economic resilience and </a:t>
            </a:r>
            <a:r>
              <a:rPr lang="en-US" dirty="0" smtClean="0"/>
              <a:t>climate </a:t>
            </a:r>
            <a:r>
              <a:rPr lang="en-US" dirty="0"/>
              <a:t>information </a:t>
            </a:r>
            <a:r>
              <a:rPr lang="en-US" dirty="0" smtClean="0"/>
              <a:t>dissemination</a:t>
            </a:r>
          </a:p>
          <a:p>
            <a:pPr marL="0" indent="0">
              <a:buNone/>
            </a:pPr>
            <a:r>
              <a:rPr lang="en-US" b="1" dirty="0" smtClean="0"/>
              <a:t>Adaptive Capacity (innovativeness for scaling technologies)</a:t>
            </a:r>
          </a:p>
          <a:p>
            <a:r>
              <a:rPr lang="en-US" dirty="0"/>
              <a:t>Develop community managed small scale </a:t>
            </a:r>
            <a:r>
              <a:rPr lang="en-US" dirty="0" smtClean="0"/>
              <a:t>irrigation ( also linked to Outcome 1 – solar powered drip irrigation)</a:t>
            </a:r>
          </a:p>
          <a:p>
            <a:r>
              <a:rPr lang="en-US" dirty="0" smtClean="0"/>
              <a:t>Soil nutrition (CA, Agroforestry, doubled up legume technology)</a:t>
            </a:r>
          </a:p>
          <a:p>
            <a:r>
              <a:rPr lang="en-US" dirty="0" smtClean="0"/>
              <a:t>Crop </a:t>
            </a:r>
            <a:r>
              <a:rPr lang="en-US" dirty="0" smtClean="0"/>
              <a:t>diversification</a:t>
            </a:r>
            <a:endParaRPr lang="en-US" dirty="0" smtClean="0"/>
          </a:p>
          <a:p>
            <a:r>
              <a:rPr lang="en-US" dirty="0" smtClean="0"/>
              <a:t>Soil &amp; water conservation – drought proofing farms (farm ponds, swales, CR, check dams, seepage wells); water table recharge systems (</a:t>
            </a:r>
            <a:r>
              <a:rPr lang="en-US" dirty="0" err="1" smtClean="0"/>
              <a:t>eg</a:t>
            </a:r>
            <a:r>
              <a:rPr lang="en-US" dirty="0" smtClean="0"/>
              <a:t> WAT</a:t>
            </a:r>
          </a:p>
          <a:p>
            <a:r>
              <a:rPr lang="en-US" dirty="0" smtClean="0"/>
              <a:t>Economic development  - economic resilience (linked to outcome 1) – diversification of income sources </a:t>
            </a:r>
          </a:p>
          <a:p>
            <a:pPr marL="0" indent="0">
              <a:buNone/>
            </a:pPr>
            <a:endParaRPr lang="en-US" dirty="0"/>
          </a:p>
        </p:txBody>
      </p:sp>
      <p:sp>
        <p:nvSpPr>
          <p:cNvPr id="4" name="Text Placeholder 3"/>
          <p:cNvSpPr>
            <a:spLocks noGrp="1"/>
          </p:cNvSpPr>
          <p:nvPr>
            <p:ph type="body" sz="quarter" idx="11"/>
          </p:nvPr>
        </p:nvSpPr>
        <p:spPr>
          <a:xfrm>
            <a:off x="377932" y="1256867"/>
            <a:ext cx="8153400" cy="452437"/>
          </a:xfrm>
        </p:spPr>
        <p:txBody>
          <a:bodyPr/>
          <a:lstStyle/>
          <a:p>
            <a:r>
              <a:rPr lang="en-US" dirty="0" smtClean="0">
                <a:solidFill>
                  <a:schemeClr val="tx1"/>
                </a:solidFill>
              </a:rPr>
              <a:t>Priorities for YEAR 1 </a:t>
            </a:r>
          </a:p>
        </p:txBody>
      </p:sp>
    </p:spTree>
    <p:extLst>
      <p:ext uri="{BB962C8B-B14F-4D97-AF65-F5344CB8AC3E}">
        <p14:creationId xmlns:p14="http://schemas.microsoft.com/office/powerpoint/2010/main" val="836854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29648" y="1899260"/>
            <a:ext cx="8101013" cy="4039722"/>
          </a:xfrm>
        </p:spPr>
        <p:txBody>
          <a:bodyPr/>
          <a:lstStyle/>
          <a:p>
            <a:pPr marL="0" indent="0">
              <a:buNone/>
            </a:pPr>
            <a:r>
              <a:rPr lang="en-US" b="1" dirty="0" smtClean="0"/>
              <a:t>RISK </a:t>
            </a:r>
            <a:r>
              <a:rPr lang="en-US" b="1" dirty="0"/>
              <a:t>MITIGATION IN SMALLHOLDER FARMING SYSTEMS </a:t>
            </a:r>
            <a:r>
              <a:rPr lang="en-US" b="1" dirty="0" smtClean="0"/>
              <a:t>INCREASED</a:t>
            </a:r>
          </a:p>
          <a:p>
            <a:pPr marL="0" indent="0">
              <a:buNone/>
            </a:pPr>
            <a:r>
              <a:rPr lang="en-US" b="1" dirty="0" smtClean="0"/>
              <a:t>(innovations</a:t>
            </a:r>
          </a:p>
          <a:p>
            <a:r>
              <a:rPr lang="en-US" dirty="0" smtClean="0"/>
              <a:t>Development of resilience model/index***</a:t>
            </a:r>
          </a:p>
          <a:p>
            <a:r>
              <a:rPr lang="en-US" dirty="0"/>
              <a:t>Participatory capacity and vulnerability </a:t>
            </a:r>
            <a:r>
              <a:rPr lang="en-US" dirty="0" smtClean="0"/>
              <a:t>Assessment***</a:t>
            </a:r>
          </a:p>
          <a:p>
            <a:r>
              <a:rPr lang="en-US" dirty="0"/>
              <a:t>Establishment of community based early warning </a:t>
            </a:r>
            <a:r>
              <a:rPr lang="en-US" dirty="0" smtClean="0"/>
              <a:t>systems  (climate information centers, mini weather stations, climate information dissemination strategies – radio listening clubs, SMS </a:t>
            </a:r>
            <a:r>
              <a:rPr lang="en-US" dirty="0" err="1" smtClean="0"/>
              <a:t>etc</a:t>
            </a:r>
            <a:endParaRPr lang="en-US" dirty="0" smtClean="0"/>
          </a:p>
          <a:p>
            <a:r>
              <a:rPr lang="en-US" dirty="0" smtClean="0"/>
              <a:t>Watershed management, FMNR</a:t>
            </a:r>
          </a:p>
          <a:p>
            <a:r>
              <a:rPr lang="en-US" dirty="0" smtClean="0"/>
              <a:t>DRR</a:t>
            </a:r>
          </a:p>
          <a:p>
            <a:pPr marL="0" indent="0">
              <a:buNone/>
            </a:pPr>
            <a:endParaRPr lang="en-US" dirty="0"/>
          </a:p>
        </p:txBody>
      </p:sp>
      <p:sp>
        <p:nvSpPr>
          <p:cNvPr id="4" name="Text Placeholder 3"/>
          <p:cNvSpPr>
            <a:spLocks noGrp="1"/>
          </p:cNvSpPr>
          <p:nvPr>
            <p:ph type="body" sz="quarter" idx="11"/>
          </p:nvPr>
        </p:nvSpPr>
        <p:spPr>
          <a:xfrm>
            <a:off x="377932" y="1256867"/>
            <a:ext cx="8153400" cy="452437"/>
          </a:xfrm>
        </p:spPr>
        <p:txBody>
          <a:bodyPr/>
          <a:lstStyle/>
          <a:p>
            <a:r>
              <a:rPr lang="en-US" dirty="0" smtClean="0">
                <a:solidFill>
                  <a:schemeClr val="tx1"/>
                </a:solidFill>
              </a:rPr>
              <a:t>Priorities for YEAR 1 </a:t>
            </a:r>
            <a:r>
              <a:rPr lang="en-US" dirty="0" err="1" smtClean="0">
                <a:solidFill>
                  <a:schemeClr val="tx1"/>
                </a:solidFill>
              </a:rPr>
              <a:t>conti</a:t>
            </a:r>
            <a:r>
              <a:rPr lang="en-US" dirty="0" smtClean="0">
                <a:solidFill>
                  <a:schemeClr val="tx1"/>
                </a:solidFill>
              </a:rPr>
              <a:t>.. </a:t>
            </a:r>
          </a:p>
        </p:txBody>
      </p:sp>
    </p:spTree>
    <p:extLst>
      <p:ext uri="{BB962C8B-B14F-4D97-AF65-F5344CB8AC3E}">
        <p14:creationId xmlns:p14="http://schemas.microsoft.com/office/powerpoint/2010/main" val="37032245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Ivan Mickovski\Desktop\Malawi Ag Diversification\Photos\Ag Finance - shutterstock_557618860_1000x717.jpg"/>
          <p:cNvPicPr>
            <a:picLocks noChangeAspect="1" noChangeArrowheads="1"/>
          </p:cNvPicPr>
          <p:nvPr/>
        </p:nvPicPr>
        <p:blipFill rotWithShape="1">
          <a:blip r:embed="rId3">
            <a:extLst>
              <a:ext uri="{28A0092B-C50C-407E-A947-70E740481C1C}">
                <a14:useLocalDpi xmlns:a14="http://schemas.microsoft.com/office/drawing/2010/main" val="0"/>
              </a:ext>
            </a:extLst>
          </a:blip>
          <a:srcRect t="17104" b="24168"/>
          <a:stretch/>
        </p:blipFill>
        <p:spPr bwMode="auto">
          <a:xfrm>
            <a:off x="-2" y="1577340"/>
            <a:ext cx="9144000" cy="383285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 y="5410199"/>
            <a:ext cx="9144000" cy="15773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 name="Rectangle 3"/>
          <p:cNvSpPr/>
          <p:nvPr/>
        </p:nvSpPr>
        <p:spPr>
          <a:xfrm>
            <a:off x="0" y="1"/>
            <a:ext cx="9144000" cy="1577340"/>
          </a:xfrm>
          <a:prstGeom prst="rect">
            <a:avLst/>
          </a:prstGeom>
          <a:solidFill>
            <a:srgbClr val="4799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5" name="Picture 4" descr="C:\Users\katie.kenworthy\Google Drive\Malawi\Feed_the_Future_Logo_PNG_Versions\horizontal white.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1935" y="0"/>
            <a:ext cx="6120130" cy="1577340"/>
          </a:xfrm>
          <a:prstGeom prst="rect">
            <a:avLst/>
          </a:prstGeom>
          <a:no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64777" y="5740978"/>
            <a:ext cx="6414446" cy="915784"/>
          </a:xfrm>
          <a:prstGeom prst="rect">
            <a:avLst/>
          </a:prstGeom>
          <a:noFill/>
        </p:spPr>
      </p:pic>
      <p:sp>
        <p:nvSpPr>
          <p:cNvPr id="11" name="Rectangle 10"/>
          <p:cNvSpPr/>
          <p:nvPr/>
        </p:nvSpPr>
        <p:spPr>
          <a:xfrm>
            <a:off x="-1695" y="1577339"/>
            <a:ext cx="4571999" cy="38328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2" name="Picture 2" descr="C:\Users\Ivan Mickovski\Desktop\Palladim+Logo+-+Black+Text-transparent+PN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1601459"/>
            <a:ext cx="1791443" cy="71657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122265" y="1855774"/>
            <a:ext cx="3207615" cy="584775"/>
          </a:xfrm>
          <a:prstGeom prst="rect">
            <a:avLst/>
          </a:prstGeom>
          <a:noFill/>
        </p:spPr>
        <p:txBody>
          <a:bodyPr wrap="square" rtlCol="0">
            <a:spAutoFit/>
          </a:bodyPr>
          <a:lstStyle/>
          <a:p>
            <a:r>
              <a:rPr lang="en-US" sz="1800" b="1" dirty="0" smtClean="0">
                <a:latin typeface="Gill Sans" panose="020B0602020204020204" pitchFamily="34" charset="0"/>
              </a:rPr>
              <a:t>5 </a:t>
            </a:r>
            <a:r>
              <a:rPr lang="en-US" sz="1800" b="1" dirty="0">
                <a:latin typeface="Gill Sans" panose="020B0602020204020204" pitchFamily="34" charset="0"/>
              </a:rPr>
              <a:t>years, </a:t>
            </a:r>
            <a:r>
              <a:rPr lang="en-US" sz="1800" b="1" dirty="0" smtClean="0">
                <a:latin typeface="Gill Sans" panose="020B0602020204020204" pitchFamily="34" charset="0"/>
              </a:rPr>
              <a:t> $</a:t>
            </a:r>
            <a:r>
              <a:rPr lang="en-US" sz="1800" b="1" dirty="0">
                <a:latin typeface="Gill Sans" panose="020B0602020204020204" pitchFamily="34" charset="0"/>
              </a:rPr>
              <a:t>47 </a:t>
            </a:r>
            <a:r>
              <a:rPr lang="en-US" sz="1800" b="1" dirty="0" smtClean="0">
                <a:latin typeface="Gill Sans" panose="020B0602020204020204" pitchFamily="34" charset="0"/>
              </a:rPr>
              <a:t>million</a:t>
            </a:r>
          </a:p>
          <a:p>
            <a:endParaRPr lang="en-US" sz="1400" b="1" dirty="0">
              <a:latin typeface="Gill Sans" panose="020B0602020204020204" pitchFamily="34" charset="0"/>
            </a:endParaRPr>
          </a:p>
        </p:txBody>
      </p:sp>
      <p:sp>
        <p:nvSpPr>
          <p:cNvPr id="16" name="TextBox 15"/>
          <p:cNvSpPr txBox="1"/>
          <p:nvPr/>
        </p:nvSpPr>
        <p:spPr>
          <a:xfrm>
            <a:off x="197816" y="2463734"/>
            <a:ext cx="4172976" cy="2800767"/>
          </a:xfrm>
          <a:prstGeom prst="rect">
            <a:avLst/>
          </a:prstGeom>
          <a:noFill/>
        </p:spPr>
        <p:txBody>
          <a:bodyPr wrap="square" tIns="0" rIns="91440" bIns="0" rtlCol="0" anchor="ctr">
            <a:spAutoFit/>
          </a:bodyPr>
          <a:lstStyle/>
          <a:p>
            <a:pPr fontAlgn="auto">
              <a:spcBef>
                <a:spcPts val="0"/>
              </a:spcBef>
              <a:spcAft>
                <a:spcPts val="0"/>
              </a:spcAft>
            </a:pPr>
            <a:r>
              <a:rPr lang="en-US" sz="1400" b="1" dirty="0" smtClean="0">
                <a:latin typeface="Gill Sans" panose="020B0602020204020204" pitchFamily="34" charset="0"/>
                <a:cs typeface="+mn-cs"/>
              </a:rPr>
              <a:t>Focus Areas</a:t>
            </a:r>
          </a:p>
          <a:p>
            <a:pPr fontAlgn="auto">
              <a:spcBef>
                <a:spcPts val="0"/>
              </a:spcBef>
              <a:spcAft>
                <a:spcPts val="0"/>
              </a:spcAft>
            </a:pPr>
            <a:endParaRPr lang="en-US" sz="1400" b="1" dirty="0" smtClean="0">
              <a:latin typeface="Gill Sans" panose="020B0602020204020204" pitchFamily="34" charset="0"/>
              <a:cs typeface="+mn-cs"/>
            </a:endParaRPr>
          </a:p>
          <a:p>
            <a:pPr marL="171450" indent="-171450" fontAlgn="auto">
              <a:spcBef>
                <a:spcPts val="0"/>
              </a:spcBef>
              <a:spcAft>
                <a:spcPts val="0"/>
              </a:spcAft>
              <a:buFont typeface="Arial" panose="020B0604020202020204" pitchFamily="34" charset="0"/>
              <a:buChar char="•"/>
            </a:pPr>
            <a:r>
              <a:rPr lang="en-US" sz="1400" b="1" dirty="0" smtClean="0">
                <a:latin typeface="Gill Sans" panose="020B0602020204020204" pitchFamily="34" charset="0"/>
                <a:cs typeface="+mn-cs"/>
              </a:rPr>
              <a:t>Improving smallholders’ productivity.</a:t>
            </a:r>
          </a:p>
          <a:p>
            <a:pPr marL="171450" indent="-171450" fontAlgn="auto">
              <a:spcBef>
                <a:spcPts val="0"/>
              </a:spcBef>
              <a:spcAft>
                <a:spcPts val="0"/>
              </a:spcAft>
              <a:buFont typeface="Arial" panose="020B0604020202020204" pitchFamily="34" charset="0"/>
              <a:buChar char="•"/>
            </a:pPr>
            <a:r>
              <a:rPr lang="en-US" sz="1400" b="1" dirty="0" smtClean="0">
                <a:latin typeface="Gill Sans" panose="020B0602020204020204" pitchFamily="34" charset="0"/>
                <a:cs typeface="+mn-cs"/>
              </a:rPr>
              <a:t>Integrating smallholders into commercial markets.</a:t>
            </a:r>
          </a:p>
          <a:p>
            <a:pPr marL="171450" indent="-171450" fontAlgn="auto">
              <a:spcBef>
                <a:spcPts val="0"/>
              </a:spcBef>
              <a:spcAft>
                <a:spcPts val="0"/>
              </a:spcAft>
              <a:buFont typeface="Arial" panose="020B0604020202020204" pitchFamily="34" charset="0"/>
              <a:buChar char="•"/>
            </a:pPr>
            <a:r>
              <a:rPr lang="en-US" sz="1400" b="1" dirty="0" smtClean="0">
                <a:latin typeface="Gill Sans" panose="020B0602020204020204" pitchFamily="34" charset="0"/>
                <a:cs typeface="+mn-cs"/>
              </a:rPr>
              <a:t>Unlocking agriculture finance and stimulating private investment.</a:t>
            </a:r>
          </a:p>
          <a:p>
            <a:pPr marL="171450" indent="-171450" fontAlgn="auto">
              <a:spcBef>
                <a:spcPts val="0"/>
              </a:spcBef>
              <a:spcAft>
                <a:spcPts val="0"/>
              </a:spcAft>
              <a:buFont typeface="Arial" panose="020B0604020202020204" pitchFamily="34" charset="0"/>
              <a:buChar char="•"/>
            </a:pPr>
            <a:r>
              <a:rPr lang="en-US" sz="1400" b="1" dirty="0" smtClean="0">
                <a:latin typeface="Gill Sans" panose="020B0602020204020204" pitchFamily="34" charset="0"/>
                <a:cs typeface="+mn-cs"/>
              </a:rPr>
              <a:t>Helping farm communities adapt to climate change.</a:t>
            </a:r>
          </a:p>
          <a:p>
            <a:pPr marL="171450" indent="-171450" fontAlgn="auto">
              <a:spcBef>
                <a:spcPts val="0"/>
              </a:spcBef>
              <a:spcAft>
                <a:spcPts val="0"/>
              </a:spcAft>
              <a:buFont typeface="Arial" panose="020B0604020202020204" pitchFamily="34" charset="0"/>
              <a:buChar char="•"/>
            </a:pPr>
            <a:r>
              <a:rPr lang="en-US" sz="1400" b="1" dirty="0" smtClean="0">
                <a:latin typeface="Gill Sans" panose="020B0602020204020204" pitchFamily="34" charset="0"/>
                <a:cs typeface="+mn-cs"/>
              </a:rPr>
              <a:t>Improving household nutrition and dietary diversity.</a:t>
            </a:r>
          </a:p>
          <a:p>
            <a:pPr marL="171450" indent="-171450" fontAlgn="auto">
              <a:spcBef>
                <a:spcPts val="0"/>
              </a:spcBef>
              <a:spcAft>
                <a:spcPts val="0"/>
              </a:spcAft>
              <a:buFont typeface="Arial" panose="020B0604020202020204" pitchFamily="34" charset="0"/>
              <a:buChar char="•"/>
            </a:pPr>
            <a:r>
              <a:rPr lang="en-US" sz="1400" b="1" dirty="0" smtClean="0">
                <a:latin typeface="Gill Sans" panose="020B0602020204020204" pitchFamily="34" charset="0"/>
                <a:cs typeface="+mn-cs"/>
              </a:rPr>
              <a:t>Enhancing women and youth empowerment.</a:t>
            </a:r>
            <a:endParaRPr lang="en-US" sz="1400" b="1" dirty="0">
              <a:latin typeface="Gill Sans" panose="020B0602020204020204" pitchFamily="34" charset="0"/>
              <a:cs typeface="+mn-cs"/>
            </a:endParaRPr>
          </a:p>
        </p:txBody>
      </p:sp>
      <p:sp>
        <p:nvSpPr>
          <p:cNvPr id="18" name="Rectangle 17"/>
          <p:cNvSpPr/>
          <p:nvPr/>
        </p:nvSpPr>
        <p:spPr>
          <a:xfrm>
            <a:off x="4571998" y="2838830"/>
            <a:ext cx="4571999" cy="1323439"/>
          </a:xfrm>
          <a:prstGeom prst="rect">
            <a:avLst/>
          </a:prstGeom>
        </p:spPr>
        <p:txBody>
          <a:bodyPr wrap="square">
            <a:spAutoFit/>
          </a:bodyPr>
          <a:lstStyle/>
          <a:p>
            <a:pPr algn="ctr"/>
            <a:r>
              <a:rPr lang="en-US" sz="8000" dirty="0" smtClean="0">
                <a:ln w="1270">
                  <a:noFill/>
                </a:ln>
                <a:solidFill>
                  <a:schemeClr val="bg1"/>
                </a:solidFill>
                <a:effectLst>
                  <a:outerShdw blurRad="38100" dist="38100" dir="2700000" algn="tl">
                    <a:srgbClr val="000000">
                      <a:alpha val="43137"/>
                    </a:srgbClr>
                  </a:outerShdw>
                </a:effectLst>
                <a:latin typeface="Century Gothic" panose="020B0502020202020204" pitchFamily="34" charset="0"/>
              </a:rPr>
              <a:t>AgDiv</a:t>
            </a:r>
            <a:endParaRPr lang="en-US" sz="8000" dirty="0"/>
          </a:p>
        </p:txBody>
      </p:sp>
    </p:spTree>
    <p:extLst>
      <p:ext uri="{BB962C8B-B14F-4D97-AF65-F5344CB8AC3E}">
        <p14:creationId xmlns:p14="http://schemas.microsoft.com/office/powerpoint/2010/main" val="20407793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Agroforestry&#10;Nutrition security&#10;Poverty alleviation&#10;Natural resource&#10;management&#10;Improved&#10;cook-stove&#10;Conservation&#10;agricult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786" y="1115662"/>
            <a:ext cx="6819178" cy="50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5500255" y="5633316"/>
            <a:ext cx="1979613" cy="695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ZA" dirty="0"/>
              <a:t>Approaches</a:t>
            </a:r>
          </a:p>
        </p:txBody>
      </p:sp>
    </p:spTree>
    <p:extLst>
      <p:ext uri="{BB962C8B-B14F-4D97-AF65-F5344CB8AC3E}">
        <p14:creationId xmlns:p14="http://schemas.microsoft.com/office/powerpoint/2010/main" val="28177891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60000"/>
                    <a:lumOff val="40000"/>
                  </a:schemeClr>
                </a:solidFill>
              </a:rPr>
              <a:t>OUTCOME 3 – NUTRITION STATUS OF WOMEN AND CHILDREN IMPROVED</a:t>
            </a:r>
            <a:endParaRPr lang="en-US" dirty="0">
              <a:solidFill>
                <a:schemeClr val="tx2">
                  <a:lumMod val="60000"/>
                  <a:lumOff val="40000"/>
                </a:schemeClr>
              </a:solidFill>
            </a:endParaRPr>
          </a:p>
        </p:txBody>
      </p:sp>
      <p:sp>
        <p:nvSpPr>
          <p:cNvPr id="3" name="Text Placeholder 2"/>
          <p:cNvSpPr>
            <a:spLocks noGrp="1"/>
          </p:cNvSpPr>
          <p:nvPr>
            <p:ph type="body" sz="quarter" idx="10"/>
          </p:nvPr>
        </p:nvSpPr>
        <p:spPr>
          <a:xfrm>
            <a:off x="601663" y="1931888"/>
            <a:ext cx="3508519" cy="3138876"/>
          </a:xfrm>
        </p:spPr>
        <p:txBody>
          <a:bodyPr/>
          <a:lstStyle/>
          <a:p>
            <a:pPr marL="0" indent="0">
              <a:buNone/>
            </a:pPr>
            <a:endParaRPr lang="en-US" dirty="0"/>
          </a:p>
          <a:p>
            <a:endParaRPr lang="en-US" dirty="0" smtClean="0"/>
          </a:p>
          <a:p>
            <a:endParaRPr lang="en-US" dirty="0"/>
          </a:p>
          <a:p>
            <a:endParaRPr lang="en-US" dirty="0" smtClean="0"/>
          </a:p>
          <a:p>
            <a:pPr marL="0" indent="0">
              <a:buNone/>
            </a:pPr>
            <a:endParaRPr lang="en-US" dirty="0"/>
          </a:p>
          <a:p>
            <a:endParaRPr lang="en-US" dirty="0" smtClean="0"/>
          </a:p>
          <a:p>
            <a:endParaRPr lang="en-US" dirty="0"/>
          </a:p>
          <a:p>
            <a:endParaRPr lang="en-US" dirty="0" smtClean="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6617" t="6721" r="11014" b="17213"/>
          <a:stretch/>
        </p:blipFill>
        <p:spPr>
          <a:xfrm>
            <a:off x="2284354" y="4311720"/>
            <a:ext cx="4181365" cy="2197455"/>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r="29460"/>
          <a:stretch/>
        </p:blipFill>
        <p:spPr>
          <a:xfrm>
            <a:off x="4438770" y="2156613"/>
            <a:ext cx="2026949" cy="2155107"/>
          </a:xfrm>
          <a:prstGeom prst="rect">
            <a:avLst/>
          </a:prstGeom>
        </p:spPr>
      </p:pic>
      <p:pic>
        <p:nvPicPr>
          <p:cNvPr id="19" name="Picture Placeholder 4"/>
          <p:cNvPicPr>
            <a:picLocks noChangeAspect="1"/>
          </p:cNvPicPr>
          <p:nvPr/>
        </p:nvPicPr>
        <p:blipFill>
          <a:blip r:embed="rId4">
            <a:extLst>
              <a:ext uri="{28A0092B-C50C-407E-A947-70E740481C1C}">
                <a14:useLocalDpi xmlns:a14="http://schemas.microsoft.com/office/drawing/2010/main" val="0"/>
              </a:ext>
            </a:extLst>
          </a:blip>
          <a:srcRect l="23200" r="23200"/>
          <a:stretch>
            <a:fillRect/>
          </a:stretch>
        </p:blipFill>
        <p:spPr>
          <a:xfrm>
            <a:off x="2384469" y="2156613"/>
            <a:ext cx="2054301" cy="2155107"/>
          </a:xfrm>
          <a:prstGeom prst="rect">
            <a:avLst/>
          </a:prstGeom>
        </p:spPr>
      </p:pic>
    </p:spTree>
    <p:extLst>
      <p:ext uri="{BB962C8B-B14F-4D97-AF65-F5344CB8AC3E}">
        <p14:creationId xmlns:p14="http://schemas.microsoft.com/office/powerpoint/2010/main" val="40967255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041" y="1077783"/>
            <a:ext cx="8229600" cy="597049"/>
          </a:xfrm>
        </p:spPr>
        <p:txBody>
          <a:bodyPr/>
          <a:lstStyle/>
          <a:p>
            <a:pPr algn="l"/>
            <a:r>
              <a:rPr lang="en-GB" sz="1800" b="1" dirty="0"/>
              <a:t>Intermediate </a:t>
            </a:r>
            <a:r>
              <a:rPr lang="en-GB" sz="1800" b="1" dirty="0" smtClean="0"/>
              <a:t>Results:</a:t>
            </a:r>
            <a:endParaRPr lang="en-US" sz="1800" b="1" dirty="0">
              <a:solidFill>
                <a:schemeClr val="tx2">
                  <a:lumMod val="60000"/>
                  <a:lumOff val="40000"/>
                </a:schemeClr>
              </a:solidFill>
            </a:endParaRPr>
          </a:p>
        </p:txBody>
      </p:sp>
      <p:sp>
        <p:nvSpPr>
          <p:cNvPr id="3" name="Text Placeholder 2"/>
          <p:cNvSpPr>
            <a:spLocks noGrp="1"/>
          </p:cNvSpPr>
          <p:nvPr>
            <p:ph type="body" sz="quarter" idx="10"/>
          </p:nvPr>
        </p:nvSpPr>
        <p:spPr>
          <a:xfrm>
            <a:off x="601663" y="1376307"/>
            <a:ext cx="8075978" cy="4647310"/>
          </a:xfrm>
        </p:spPr>
        <p:txBody>
          <a:bodyPr/>
          <a:lstStyle/>
          <a:p>
            <a:pPr marL="0" indent="0">
              <a:buNone/>
            </a:pPr>
            <a:r>
              <a:rPr lang="en-GB" b="1" dirty="0" smtClean="0"/>
              <a:t>3.1: Increasing access </a:t>
            </a:r>
            <a:r>
              <a:rPr lang="en-GB" b="1" dirty="0"/>
              <a:t>to and </a:t>
            </a:r>
            <a:r>
              <a:rPr lang="en-GB" b="1" dirty="0" smtClean="0"/>
              <a:t>consumption </a:t>
            </a:r>
            <a:r>
              <a:rPr lang="en-GB" b="1" dirty="0"/>
              <a:t>of </a:t>
            </a:r>
            <a:r>
              <a:rPr lang="en-GB" b="1" dirty="0" smtClean="0"/>
              <a:t>diverse </a:t>
            </a:r>
            <a:r>
              <a:rPr lang="en-GB" b="1" dirty="0"/>
              <a:t>and </a:t>
            </a:r>
            <a:r>
              <a:rPr lang="en-GB" b="1" dirty="0" smtClean="0"/>
              <a:t>quality foods </a:t>
            </a:r>
          </a:p>
          <a:p>
            <a:pPr>
              <a:buFont typeface="Wingdings" panose="05000000000000000000" pitchFamily="2" charset="2"/>
              <a:buChar char="v"/>
            </a:pPr>
            <a:r>
              <a:rPr lang="en-US" dirty="0" smtClean="0"/>
              <a:t>The IR </a:t>
            </a:r>
            <a:r>
              <a:rPr lang="en-US" dirty="0"/>
              <a:t>targets all levels of the value chain for diverse nutritious </a:t>
            </a:r>
            <a:r>
              <a:rPr lang="en-US" dirty="0" smtClean="0"/>
              <a:t>foods</a:t>
            </a:r>
            <a:endParaRPr lang="en-US" dirty="0"/>
          </a:p>
          <a:p>
            <a:pPr>
              <a:buFont typeface="Wingdings" panose="05000000000000000000" pitchFamily="2" charset="2"/>
              <a:buChar char="v"/>
            </a:pPr>
            <a:r>
              <a:rPr lang="en-US" dirty="0" smtClean="0"/>
              <a:t>Aims at sustainably increasing </a:t>
            </a:r>
            <a:r>
              <a:rPr lang="en-US" dirty="0"/>
              <a:t>production, </a:t>
            </a:r>
            <a:r>
              <a:rPr lang="en-US" dirty="0" smtClean="0"/>
              <a:t>improving </a:t>
            </a:r>
            <a:r>
              <a:rPr lang="en-US" dirty="0"/>
              <a:t>storage, </a:t>
            </a:r>
            <a:r>
              <a:rPr lang="en-US" dirty="0" smtClean="0"/>
              <a:t>promoting local processing </a:t>
            </a:r>
            <a:r>
              <a:rPr lang="en-US" dirty="0"/>
              <a:t>and marketing, and </a:t>
            </a:r>
            <a:r>
              <a:rPr lang="en-US" dirty="0" smtClean="0"/>
              <a:t>creating </a:t>
            </a:r>
            <a:r>
              <a:rPr lang="en-US" dirty="0"/>
              <a:t>demand </a:t>
            </a:r>
            <a:r>
              <a:rPr lang="en-US" dirty="0" smtClean="0"/>
              <a:t>for </a:t>
            </a:r>
            <a:r>
              <a:rPr lang="en-US" dirty="0"/>
              <a:t>consumption of </a:t>
            </a:r>
            <a:r>
              <a:rPr lang="en-US" dirty="0" smtClean="0"/>
              <a:t>safe and </a:t>
            </a:r>
            <a:r>
              <a:rPr lang="en-US" dirty="0"/>
              <a:t>diverse </a:t>
            </a:r>
            <a:r>
              <a:rPr lang="en-US" dirty="0" smtClean="0"/>
              <a:t>foods.  </a:t>
            </a:r>
          </a:p>
          <a:p>
            <a:pPr marL="0" indent="0">
              <a:buNone/>
            </a:pPr>
            <a:r>
              <a:rPr lang="en-US" b="1" i="1" dirty="0" smtClean="0"/>
              <a:t>How?</a:t>
            </a:r>
            <a:endParaRPr lang="en-US" b="1" dirty="0" smtClean="0"/>
          </a:p>
          <a:p>
            <a:pPr marL="0" indent="0">
              <a:buNone/>
            </a:pPr>
            <a:r>
              <a:rPr lang="en-GB" b="1" dirty="0" smtClean="0"/>
              <a:t>3.1.1 Increasing  homestead </a:t>
            </a:r>
            <a:r>
              <a:rPr lang="en-GB" b="1" dirty="0"/>
              <a:t>p</a:t>
            </a:r>
            <a:r>
              <a:rPr lang="en-GB" b="1" dirty="0" smtClean="0"/>
              <a:t>roduction </a:t>
            </a:r>
            <a:r>
              <a:rPr lang="en-GB" b="1" dirty="0"/>
              <a:t>of </a:t>
            </a:r>
            <a:r>
              <a:rPr lang="en-GB" b="1" dirty="0" smtClean="0"/>
              <a:t>diverse </a:t>
            </a:r>
            <a:r>
              <a:rPr lang="en-GB" b="1" dirty="0"/>
              <a:t>n</a:t>
            </a:r>
            <a:r>
              <a:rPr lang="en-GB" b="1" dirty="0" smtClean="0"/>
              <a:t>utritious foods</a:t>
            </a:r>
          </a:p>
          <a:p>
            <a:pPr marL="0" indent="0">
              <a:buNone/>
            </a:pPr>
            <a:r>
              <a:rPr lang="en-GB" b="1" dirty="0" smtClean="0"/>
              <a:t>Tasks: </a:t>
            </a:r>
          </a:p>
          <a:p>
            <a:pPr>
              <a:buFont typeface="Wingdings" panose="05000000000000000000" pitchFamily="2" charset="2"/>
              <a:buChar char="v"/>
            </a:pPr>
            <a:r>
              <a:rPr lang="en-GB" dirty="0" smtClean="0"/>
              <a:t>Promotion of technologies to increase production and consumption of nutritious foods such as mini drip kits.</a:t>
            </a:r>
          </a:p>
          <a:p>
            <a:pPr>
              <a:buFont typeface="Wingdings" panose="05000000000000000000" pitchFamily="2" charset="2"/>
              <a:buChar char="v"/>
            </a:pPr>
            <a:r>
              <a:rPr lang="en-GB" dirty="0" smtClean="0"/>
              <a:t>Use of water harvesting technologies and incorporating resilience in backyard gardens. </a:t>
            </a:r>
          </a:p>
          <a:p>
            <a:pPr>
              <a:buFont typeface="Wingdings" panose="05000000000000000000" pitchFamily="2" charset="2"/>
              <a:buChar char="v"/>
            </a:pPr>
            <a:r>
              <a:rPr lang="en-GB" dirty="0" smtClean="0"/>
              <a:t>Promotion of OFSP through increasing access to vines</a:t>
            </a:r>
          </a:p>
          <a:p>
            <a:pPr>
              <a:buFont typeface="Wingdings" panose="05000000000000000000" pitchFamily="2" charset="2"/>
              <a:buChar char="v"/>
            </a:pPr>
            <a:r>
              <a:rPr lang="en-GB" dirty="0" smtClean="0"/>
              <a:t>Providing on going technical assistance in drip irrigation and vine multiplication</a:t>
            </a:r>
          </a:p>
          <a:p>
            <a:pPr marL="0" indent="0">
              <a:buNone/>
            </a:pPr>
            <a:endParaRPr lang="en-US" dirty="0"/>
          </a:p>
        </p:txBody>
      </p:sp>
    </p:spTree>
    <p:extLst>
      <p:ext uri="{BB962C8B-B14F-4D97-AF65-F5344CB8AC3E}">
        <p14:creationId xmlns:p14="http://schemas.microsoft.com/office/powerpoint/2010/main" val="25245695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14459" y="1156441"/>
            <a:ext cx="7696763" cy="4949391"/>
          </a:xfrm>
        </p:spPr>
        <p:txBody>
          <a:bodyPr/>
          <a:lstStyle/>
          <a:p>
            <a:pPr marL="0" indent="0">
              <a:buNone/>
            </a:pPr>
            <a:r>
              <a:rPr lang="en-GB" b="1" dirty="0" smtClean="0"/>
              <a:t>3.1.2 Reducing seasonality </a:t>
            </a:r>
            <a:r>
              <a:rPr lang="en-GB" b="1" dirty="0"/>
              <a:t>of </a:t>
            </a:r>
            <a:r>
              <a:rPr lang="en-GB" b="1" dirty="0" smtClean="0"/>
              <a:t>food </a:t>
            </a:r>
            <a:r>
              <a:rPr lang="en-GB" b="1" dirty="0"/>
              <a:t>i</a:t>
            </a:r>
            <a:r>
              <a:rPr lang="en-GB" b="1" dirty="0" smtClean="0"/>
              <a:t>nsecurity through </a:t>
            </a:r>
            <a:r>
              <a:rPr lang="en-GB" b="1" dirty="0"/>
              <a:t>i</a:t>
            </a:r>
            <a:r>
              <a:rPr lang="en-GB" b="1" dirty="0" smtClean="0"/>
              <a:t>mproved </a:t>
            </a:r>
            <a:r>
              <a:rPr lang="en-GB" b="1" dirty="0"/>
              <a:t>s</a:t>
            </a:r>
            <a:r>
              <a:rPr lang="en-GB" b="1" dirty="0" smtClean="0"/>
              <a:t>torage</a:t>
            </a:r>
            <a:r>
              <a:rPr lang="en-GB" b="1" dirty="0"/>
              <a:t>, </a:t>
            </a:r>
            <a:r>
              <a:rPr lang="en-GB" b="1" dirty="0" smtClean="0"/>
              <a:t>preservation</a:t>
            </a:r>
            <a:r>
              <a:rPr lang="en-GB" b="1" dirty="0"/>
              <a:t>, and </a:t>
            </a:r>
            <a:r>
              <a:rPr lang="en-GB" b="1" dirty="0" smtClean="0"/>
              <a:t>other </a:t>
            </a:r>
            <a:r>
              <a:rPr lang="en-GB" b="1" dirty="0"/>
              <a:t>a</a:t>
            </a:r>
            <a:r>
              <a:rPr lang="en-GB" b="1" dirty="0" smtClean="0"/>
              <a:t>pproaches</a:t>
            </a:r>
            <a:endParaRPr lang="en-US" b="1" dirty="0" smtClean="0"/>
          </a:p>
          <a:p>
            <a:pPr>
              <a:buFont typeface="Wingdings" panose="05000000000000000000" pitchFamily="2" charset="2"/>
              <a:buChar char="v"/>
            </a:pPr>
            <a:r>
              <a:rPr lang="en-GB" dirty="0" smtClean="0"/>
              <a:t>Providing </a:t>
            </a:r>
            <a:r>
              <a:rPr lang="en-GB" dirty="0"/>
              <a:t>trainings to promote effective </a:t>
            </a:r>
            <a:r>
              <a:rPr lang="en-GB" dirty="0" smtClean="0"/>
              <a:t>storage systems for </a:t>
            </a:r>
            <a:r>
              <a:rPr lang="en-GB" dirty="0"/>
              <a:t>soy, groundnut, and </a:t>
            </a:r>
            <a:r>
              <a:rPr lang="en-GB" dirty="0" smtClean="0"/>
              <a:t>OFSP</a:t>
            </a:r>
          </a:p>
          <a:p>
            <a:pPr>
              <a:buFont typeface="Wingdings" panose="05000000000000000000" pitchFamily="2" charset="2"/>
              <a:buChar char="v"/>
            </a:pPr>
            <a:r>
              <a:rPr lang="en-GB" dirty="0"/>
              <a:t>Provide grants to increase investment and adoption of drying and storage techniques (including PICS bags</a:t>
            </a:r>
            <a:r>
              <a:rPr lang="en-GB" dirty="0" smtClean="0"/>
              <a:t>).</a:t>
            </a:r>
          </a:p>
          <a:p>
            <a:pPr>
              <a:buFont typeface="Wingdings" panose="05000000000000000000" pitchFamily="2" charset="2"/>
              <a:buChar char="ü"/>
            </a:pPr>
            <a:endParaRPr lang="en-GB" dirty="0"/>
          </a:p>
          <a:p>
            <a:pPr marL="0" indent="0">
              <a:buNone/>
            </a:pPr>
            <a:r>
              <a:rPr lang="en-GB" b="1" dirty="0" smtClean="0"/>
              <a:t>3.1.3</a:t>
            </a:r>
            <a:r>
              <a:rPr lang="en-GB" b="1" dirty="0"/>
              <a:t>. </a:t>
            </a:r>
            <a:r>
              <a:rPr lang="en-GB" b="1" dirty="0" smtClean="0"/>
              <a:t>Promoting processing </a:t>
            </a:r>
            <a:r>
              <a:rPr lang="en-GB" b="1" dirty="0"/>
              <a:t>and </a:t>
            </a:r>
            <a:r>
              <a:rPr lang="en-GB" b="1" dirty="0" smtClean="0"/>
              <a:t>marketing </a:t>
            </a:r>
            <a:r>
              <a:rPr lang="en-GB" b="1" dirty="0"/>
              <a:t>of </a:t>
            </a:r>
            <a:r>
              <a:rPr lang="en-GB" b="1" dirty="0" smtClean="0"/>
              <a:t>nutritious</a:t>
            </a:r>
            <a:r>
              <a:rPr lang="en-GB" b="1" dirty="0"/>
              <a:t>, </a:t>
            </a:r>
            <a:r>
              <a:rPr lang="en-GB" b="1" dirty="0" smtClean="0"/>
              <a:t>safe </a:t>
            </a:r>
            <a:r>
              <a:rPr lang="en-GB" b="1" dirty="0"/>
              <a:t>and </a:t>
            </a:r>
            <a:r>
              <a:rPr lang="en-GB" b="1" dirty="0" smtClean="0"/>
              <a:t>affordable </a:t>
            </a:r>
            <a:r>
              <a:rPr lang="en-GB" b="1" dirty="0"/>
              <a:t>f</a:t>
            </a:r>
            <a:r>
              <a:rPr lang="en-GB" b="1" dirty="0" smtClean="0"/>
              <a:t>oods </a:t>
            </a:r>
            <a:r>
              <a:rPr lang="en-GB" b="1" dirty="0"/>
              <a:t>by </a:t>
            </a:r>
            <a:r>
              <a:rPr lang="en-GB" b="1" dirty="0" smtClean="0"/>
              <a:t>community </a:t>
            </a:r>
            <a:r>
              <a:rPr lang="en-GB" b="1" dirty="0"/>
              <a:t>g</a:t>
            </a:r>
            <a:r>
              <a:rPr lang="en-GB" b="1" dirty="0" smtClean="0"/>
              <a:t>roups </a:t>
            </a:r>
            <a:r>
              <a:rPr lang="en-GB" b="1" dirty="0"/>
              <a:t>and </a:t>
            </a:r>
            <a:r>
              <a:rPr lang="en-GB" b="1" dirty="0" smtClean="0"/>
              <a:t>MSMEs</a:t>
            </a:r>
          </a:p>
          <a:p>
            <a:pPr>
              <a:buFont typeface="Wingdings" panose="05000000000000000000" pitchFamily="2" charset="2"/>
              <a:buChar char="v"/>
            </a:pPr>
            <a:r>
              <a:rPr lang="en-GB" dirty="0" smtClean="0"/>
              <a:t>Identify and train MSMEs on value chain food </a:t>
            </a:r>
            <a:r>
              <a:rPr lang="en-GB" dirty="0"/>
              <a:t>processing </a:t>
            </a:r>
            <a:endParaRPr lang="en-GB" dirty="0" smtClean="0"/>
          </a:p>
          <a:p>
            <a:pPr>
              <a:buFont typeface="Wingdings" panose="05000000000000000000" pitchFamily="2" charset="2"/>
              <a:buChar char="v"/>
            </a:pPr>
            <a:r>
              <a:rPr lang="en-GB" dirty="0" smtClean="0"/>
              <a:t>Providing cost-shared </a:t>
            </a:r>
            <a:r>
              <a:rPr lang="en-GB" dirty="0"/>
              <a:t>equipment grants </a:t>
            </a:r>
            <a:r>
              <a:rPr lang="en-GB" dirty="0" smtClean="0"/>
              <a:t>to MSMEs for </a:t>
            </a:r>
            <a:r>
              <a:rPr lang="en-GB" dirty="0"/>
              <a:t>food </a:t>
            </a:r>
            <a:r>
              <a:rPr lang="en-GB" dirty="0" smtClean="0"/>
              <a:t>processing (</a:t>
            </a:r>
            <a:r>
              <a:rPr lang="en-GB" dirty="0" err="1" smtClean="0"/>
              <a:t>eg</a:t>
            </a:r>
            <a:r>
              <a:rPr lang="en-GB" dirty="0" smtClean="0"/>
              <a:t>. </a:t>
            </a:r>
            <a:r>
              <a:rPr lang="en-GB" dirty="0" err="1" smtClean="0"/>
              <a:t>SoyCows</a:t>
            </a:r>
            <a:r>
              <a:rPr lang="en-GB" dirty="0" smtClean="0"/>
              <a:t>)</a:t>
            </a:r>
          </a:p>
          <a:p>
            <a:pPr>
              <a:buFont typeface="Wingdings" panose="05000000000000000000" pitchFamily="2" charset="2"/>
              <a:buChar char="v"/>
            </a:pPr>
            <a:r>
              <a:rPr lang="en-GB" dirty="0" smtClean="0"/>
              <a:t>Provide business development training to MSMEs and hold B2B </a:t>
            </a:r>
            <a:r>
              <a:rPr lang="en-GB" dirty="0"/>
              <a:t>events linking processors to retail </a:t>
            </a:r>
            <a:r>
              <a:rPr lang="en-GB" dirty="0" smtClean="0"/>
              <a:t>outlets</a:t>
            </a:r>
          </a:p>
          <a:p>
            <a:pPr>
              <a:buFont typeface="Wingdings" panose="05000000000000000000" pitchFamily="2" charset="2"/>
              <a:buChar char="v"/>
            </a:pPr>
            <a:r>
              <a:rPr lang="en-GB" dirty="0"/>
              <a:t>Promote household and community processing </a:t>
            </a:r>
            <a:r>
              <a:rPr lang="en-GB" dirty="0" smtClean="0"/>
              <a:t>through Care Groups /producer </a:t>
            </a:r>
            <a:r>
              <a:rPr lang="en-GB" dirty="0"/>
              <a:t>groups</a:t>
            </a:r>
          </a:p>
          <a:p>
            <a:pPr marL="0" indent="0">
              <a:buNone/>
            </a:pPr>
            <a:endParaRPr lang="en-GB" b="1" dirty="0" smtClean="0"/>
          </a:p>
        </p:txBody>
      </p:sp>
    </p:spTree>
    <p:extLst>
      <p:ext uri="{BB962C8B-B14F-4D97-AF65-F5344CB8AC3E}">
        <p14:creationId xmlns:p14="http://schemas.microsoft.com/office/powerpoint/2010/main" val="5036198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81998" y="1290638"/>
            <a:ext cx="8075978" cy="3840162"/>
          </a:xfrm>
        </p:spPr>
        <p:txBody>
          <a:bodyPr/>
          <a:lstStyle/>
          <a:p>
            <a:pPr marL="0" indent="0">
              <a:buNone/>
            </a:pPr>
            <a:r>
              <a:rPr lang="en-GB" b="1" dirty="0" smtClean="0"/>
              <a:t>3.1.4</a:t>
            </a:r>
            <a:r>
              <a:rPr lang="en-GB" b="1" dirty="0"/>
              <a:t>. Utilization of Diverse Nutritious Foods </a:t>
            </a:r>
            <a:r>
              <a:rPr lang="en-GB" b="1" dirty="0" smtClean="0"/>
              <a:t>Increased</a:t>
            </a:r>
          </a:p>
          <a:p>
            <a:pPr>
              <a:buFont typeface="Wingdings" panose="05000000000000000000" pitchFamily="2" charset="2"/>
              <a:buChar char="v"/>
            </a:pPr>
            <a:r>
              <a:rPr lang="en-GB" dirty="0" smtClean="0"/>
              <a:t>Educating </a:t>
            </a:r>
            <a:r>
              <a:rPr lang="en-GB" dirty="0"/>
              <a:t>households on nutrition practices through blended platforms (including CARE/producer groups</a:t>
            </a:r>
            <a:r>
              <a:rPr lang="en-GB" dirty="0" smtClean="0"/>
              <a:t>).</a:t>
            </a:r>
          </a:p>
          <a:p>
            <a:pPr>
              <a:buFont typeface="Wingdings" panose="05000000000000000000" pitchFamily="2" charset="2"/>
              <a:buChar char="v"/>
            </a:pPr>
            <a:r>
              <a:rPr lang="en-GB" dirty="0" smtClean="0"/>
              <a:t>Holding </a:t>
            </a:r>
            <a:r>
              <a:rPr lang="en-GB" dirty="0"/>
              <a:t>cooking demonstrations </a:t>
            </a:r>
            <a:r>
              <a:rPr lang="en-GB" dirty="0" smtClean="0"/>
              <a:t>to promote consumption of nutritious food</a:t>
            </a:r>
          </a:p>
          <a:p>
            <a:pPr>
              <a:buFont typeface="Wingdings" panose="05000000000000000000" pitchFamily="2" charset="2"/>
              <a:buChar char="v"/>
            </a:pPr>
            <a:r>
              <a:rPr lang="en-GB" dirty="0" smtClean="0"/>
              <a:t>Use of different communication channels to create demand for consumption of value chain products</a:t>
            </a:r>
          </a:p>
          <a:p>
            <a:pPr>
              <a:buFont typeface="Wingdings" panose="05000000000000000000" pitchFamily="2" charset="2"/>
              <a:buChar char="ü"/>
            </a:pPr>
            <a:endParaRPr lang="en-GB" dirty="0"/>
          </a:p>
          <a:p>
            <a:pPr marL="0" indent="0">
              <a:buNone/>
            </a:pPr>
            <a:endParaRPr lang="en-US" b="1" dirty="0"/>
          </a:p>
        </p:txBody>
      </p:sp>
    </p:spTree>
    <p:extLst>
      <p:ext uri="{BB962C8B-B14F-4D97-AF65-F5344CB8AC3E}">
        <p14:creationId xmlns:p14="http://schemas.microsoft.com/office/powerpoint/2010/main" val="33157247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92200"/>
            <a:ext cx="6161088"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Placeholder 5"/>
          <p:cNvSpPr txBox="1">
            <a:spLocks/>
          </p:cNvSpPr>
          <p:nvPr/>
        </p:nvSpPr>
        <p:spPr bwMode="auto">
          <a:xfrm>
            <a:off x="2211388" y="5335588"/>
            <a:ext cx="7089775"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spcBef>
                <a:spcPct val="20000"/>
              </a:spcBef>
              <a:buFont typeface="Arial" panose="020B0604020202020204" pitchFamily="34" charset="0"/>
              <a:buNone/>
            </a:pPr>
            <a:r>
              <a:rPr lang="en-US" altLang="en-US" sz="3200" b="1">
                <a:latin typeface="Arial" panose="020B0604020202020204" pitchFamily="34" charset="0"/>
                <a:cs typeface="Arial" panose="020B0604020202020204" pitchFamily="34" charset="0"/>
              </a:rPr>
              <a:t>Outcome 4: Women Empowerment</a:t>
            </a:r>
          </a:p>
        </p:txBody>
      </p:sp>
    </p:spTree>
    <p:extLst>
      <p:ext uri="{BB962C8B-B14F-4D97-AF65-F5344CB8AC3E}">
        <p14:creationId xmlns:p14="http://schemas.microsoft.com/office/powerpoint/2010/main" val="27336436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75" y="1076325"/>
            <a:ext cx="8229600" cy="598488"/>
          </a:xfrm>
        </p:spPr>
        <p:txBody>
          <a:bodyPr/>
          <a:lstStyle/>
          <a:p>
            <a:pPr eaLnBrk="1" hangingPunct="1">
              <a:defRPr/>
            </a:pPr>
            <a:r>
              <a:rPr lang="en-US" b="1" dirty="0" smtClean="0"/>
              <a:t>Access TO productive resources </a:t>
            </a:r>
            <a:br>
              <a:rPr lang="en-US" b="1" dirty="0" smtClean="0"/>
            </a:br>
            <a:r>
              <a:rPr lang="en-US" b="1" dirty="0" smtClean="0"/>
              <a:t>and control over income</a:t>
            </a:r>
            <a:endParaRPr lang="en-US" b="1" dirty="0"/>
          </a:p>
        </p:txBody>
      </p:sp>
      <p:sp>
        <p:nvSpPr>
          <p:cNvPr id="11267" name="Text Placeholder 2"/>
          <p:cNvSpPr>
            <a:spLocks noGrp="1"/>
          </p:cNvSpPr>
          <p:nvPr>
            <p:ph type="body" sz="quarter" idx="10"/>
          </p:nvPr>
        </p:nvSpPr>
        <p:spPr bwMode="auto">
          <a:xfrm>
            <a:off x="0" y="2147888"/>
            <a:ext cx="8429625" cy="41735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eaLnBrk="1" hangingPunct="1">
              <a:buFont typeface="Arial" panose="020B0604020202020204" pitchFamily="34" charset="0"/>
              <a:buChar char="•"/>
              <a:defRPr/>
            </a:pPr>
            <a:r>
              <a:rPr lang="en-US" altLang="en-US" dirty="0" smtClean="0"/>
              <a:t> Create financial products for women producers and processors.</a:t>
            </a:r>
            <a:br>
              <a:rPr lang="en-US" altLang="en-US" dirty="0" smtClean="0"/>
            </a:br>
            <a:endParaRPr lang="en-US" altLang="en-US" dirty="0" smtClean="0"/>
          </a:p>
          <a:p>
            <a:pPr marL="285750" indent="-285750" eaLnBrk="1" hangingPunct="1">
              <a:buFont typeface="Arial" panose="020B0604020202020204" pitchFamily="34" charset="0"/>
              <a:buChar char="•"/>
              <a:defRPr/>
            </a:pPr>
            <a:r>
              <a:rPr lang="en-US" altLang="en-US" dirty="0"/>
              <a:t> </a:t>
            </a:r>
            <a:r>
              <a:rPr lang="en-US" altLang="en-US" dirty="0" smtClean="0"/>
              <a:t>Enhance access to warehouse receipt systems for women producers and traders</a:t>
            </a:r>
            <a:br>
              <a:rPr lang="en-US" altLang="en-US" dirty="0" smtClean="0"/>
            </a:br>
            <a:endParaRPr lang="en-US" altLang="en-US" dirty="0" smtClean="0"/>
          </a:p>
          <a:p>
            <a:pPr marL="285750" indent="-285750" eaLnBrk="1" hangingPunct="1">
              <a:buFont typeface="Arial" panose="020B0604020202020204" pitchFamily="34" charset="0"/>
              <a:buChar char="•"/>
              <a:defRPr/>
            </a:pPr>
            <a:r>
              <a:rPr lang="en-US" altLang="en-US" dirty="0"/>
              <a:t> </a:t>
            </a:r>
            <a:r>
              <a:rPr lang="en-US" altLang="en-US" dirty="0" smtClean="0"/>
              <a:t>Induce capital injection in women led producer groups to scale financial capacity</a:t>
            </a:r>
            <a:br>
              <a:rPr lang="en-US" altLang="en-US" dirty="0" smtClean="0"/>
            </a:br>
            <a:endParaRPr lang="en-US" altLang="en-US" dirty="0" smtClean="0"/>
          </a:p>
          <a:p>
            <a:pPr marL="285750" indent="-285750" eaLnBrk="1" hangingPunct="1">
              <a:buFont typeface="Arial" panose="020B0604020202020204" pitchFamily="34" charset="0"/>
              <a:buChar char="•"/>
              <a:defRPr/>
            </a:pPr>
            <a:r>
              <a:rPr lang="en-US" altLang="en-US" dirty="0"/>
              <a:t> </a:t>
            </a:r>
            <a:r>
              <a:rPr lang="en-US" altLang="en-US" dirty="0" smtClean="0"/>
              <a:t>Support VSLs integrate into formal </a:t>
            </a:r>
            <a:br>
              <a:rPr lang="en-US" altLang="en-US" dirty="0" smtClean="0"/>
            </a:br>
            <a:r>
              <a:rPr lang="en-US" altLang="en-US" dirty="0" smtClean="0"/>
              <a:t>financing institutions</a:t>
            </a:r>
            <a:br>
              <a:rPr lang="en-US" altLang="en-US" dirty="0" smtClean="0"/>
            </a:br>
            <a:endParaRPr lang="en-US" altLang="en-US" dirty="0" smtClean="0"/>
          </a:p>
          <a:p>
            <a:pPr eaLnBrk="1" hangingPunct="1">
              <a:defRPr/>
            </a:pPr>
            <a:endParaRPr lang="en-US" altLang="en-US" sz="2000" dirty="0" smtClean="0"/>
          </a:p>
        </p:txBody>
      </p:sp>
      <p:pic>
        <p:nvPicPr>
          <p:cNvPr id="1229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9225" y="4187825"/>
            <a:ext cx="5162550"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67750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75" y="1155700"/>
            <a:ext cx="8229600" cy="598488"/>
          </a:xfrm>
        </p:spPr>
        <p:txBody>
          <a:bodyPr/>
          <a:lstStyle/>
          <a:p>
            <a:pPr>
              <a:defRPr/>
            </a:pPr>
            <a:r>
              <a:rPr lang="en-US" b="1" dirty="0" smtClean="0"/>
              <a:t>Mechanisms for enhanced women empowerment in programing</a:t>
            </a:r>
            <a:endParaRPr lang="en-US" b="1" dirty="0"/>
          </a:p>
        </p:txBody>
      </p:sp>
      <p:sp>
        <p:nvSpPr>
          <p:cNvPr id="14339" name="Text Placeholder 2"/>
          <p:cNvSpPr>
            <a:spLocks noGrp="1"/>
          </p:cNvSpPr>
          <p:nvPr>
            <p:ph type="body" sz="quarter" idx="10"/>
          </p:nvPr>
        </p:nvSpPr>
        <p:spPr bwMode="auto">
          <a:xfrm>
            <a:off x="0" y="2220913"/>
            <a:ext cx="8101013" cy="32908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buFont typeface="Arial" panose="020B0604020202020204" pitchFamily="34" charset="0"/>
              <a:buChar char="•"/>
            </a:pPr>
            <a:r>
              <a:rPr lang="en-US" altLang="en-US" smtClean="0"/>
              <a:t>Understand local contexts and customize</a:t>
            </a:r>
            <a:br>
              <a:rPr lang="en-US" altLang="en-US" smtClean="0"/>
            </a:br>
            <a:endParaRPr lang="en-US" altLang="en-US" smtClean="0"/>
          </a:p>
          <a:p>
            <a:pPr marL="285750" indent="-285750">
              <a:buFont typeface="Arial" panose="020B0604020202020204" pitchFamily="34" charset="0"/>
              <a:buChar char="•"/>
            </a:pPr>
            <a:r>
              <a:rPr lang="en-US" altLang="en-US" smtClean="0"/>
              <a:t>Enhance women participation at every level through targeted messaging</a:t>
            </a:r>
            <a:br>
              <a:rPr lang="en-US" altLang="en-US" smtClean="0"/>
            </a:br>
            <a:endParaRPr lang="en-US" altLang="en-US" smtClean="0"/>
          </a:p>
          <a:p>
            <a:pPr marL="285750" indent="-285750">
              <a:buFont typeface="Arial" panose="020B0604020202020204" pitchFamily="34" charset="0"/>
              <a:buChar char="•"/>
            </a:pPr>
            <a:r>
              <a:rPr lang="en-US" altLang="en-US" smtClean="0"/>
              <a:t> Hold meetings, trainings at times that may be suitable for both men and women</a:t>
            </a:r>
            <a:br>
              <a:rPr lang="en-US" altLang="en-US" smtClean="0"/>
            </a:br>
            <a:endParaRPr lang="en-US" altLang="en-US" smtClean="0"/>
          </a:p>
          <a:p>
            <a:pPr marL="285750" indent="-285750">
              <a:buFont typeface="Arial" panose="020B0604020202020204" pitchFamily="34" charset="0"/>
              <a:buChar char="•"/>
            </a:pPr>
            <a:r>
              <a:rPr lang="en-US" altLang="en-US" smtClean="0"/>
              <a:t>Identify local champions both men </a:t>
            </a:r>
            <a:br>
              <a:rPr lang="en-US" altLang="en-US" smtClean="0"/>
            </a:br>
            <a:r>
              <a:rPr lang="en-US" altLang="en-US" smtClean="0"/>
              <a:t>and women that can articulate issues and lead  </a:t>
            </a:r>
          </a:p>
        </p:txBody>
      </p:sp>
      <p:pic>
        <p:nvPicPr>
          <p:cNvPr id="14340"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35563" y="3759200"/>
            <a:ext cx="3541712" cy="283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81289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909" y="397316"/>
            <a:ext cx="8229600" cy="1000163"/>
          </a:xfrm>
        </p:spPr>
        <p:txBody>
          <a:bodyPr/>
          <a:lstStyle/>
          <a:p>
            <a:r>
              <a:rPr lang="en-US" cap="none" dirty="0" smtClean="0">
                <a:solidFill>
                  <a:schemeClr val="tx2">
                    <a:lumMod val="60000"/>
                    <a:lumOff val="40000"/>
                  </a:schemeClr>
                </a:solidFill>
              </a:rPr>
              <a:t>Game Changers – Transition (INVC – BA &amp; </a:t>
            </a:r>
            <a:r>
              <a:rPr lang="en-US" cap="none" dirty="0" err="1" smtClean="0">
                <a:solidFill>
                  <a:schemeClr val="tx2">
                    <a:lumMod val="60000"/>
                    <a:lumOff val="40000"/>
                  </a:schemeClr>
                </a:solidFill>
              </a:rPr>
              <a:t>AgDiv</a:t>
            </a:r>
            <a:r>
              <a:rPr lang="en-US" cap="none" dirty="0" smtClean="0">
                <a:solidFill>
                  <a:schemeClr val="tx2">
                    <a:lumMod val="60000"/>
                    <a:lumOff val="40000"/>
                  </a:schemeClr>
                </a:solidFill>
              </a:rPr>
              <a:t>)</a:t>
            </a:r>
            <a:endParaRPr lang="en-US" dirty="0">
              <a:solidFill>
                <a:schemeClr val="tx2">
                  <a:lumMod val="60000"/>
                  <a:lumOff val="40000"/>
                </a:schemeClr>
              </a:solidFill>
            </a:endParaRPr>
          </a:p>
        </p:txBody>
      </p:sp>
      <p:sp>
        <p:nvSpPr>
          <p:cNvPr id="3" name="Text Placeholder 2"/>
          <p:cNvSpPr>
            <a:spLocks noGrp="1"/>
          </p:cNvSpPr>
          <p:nvPr>
            <p:ph type="body" sz="quarter" idx="10"/>
          </p:nvPr>
        </p:nvSpPr>
        <p:spPr>
          <a:xfrm>
            <a:off x="701266" y="1897174"/>
            <a:ext cx="8101013" cy="4331098"/>
          </a:xfrm>
        </p:spPr>
        <p:txBody>
          <a:bodyPr/>
          <a:lstStyle/>
          <a:p>
            <a:pPr marL="342900" indent="-342900">
              <a:buFont typeface="+mj-lt"/>
              <a:buAutoNum type="arabicPeriod"/>
            </a:pPr>
            <a:r>
              <a:rPr lang="en-US" b="1" dirty="0" smtClean="0"/>
              <a:t>Joint planning</a:t>
            </a:r>
            <a:r>
              <a:rPr lang="en-US" b="1" dirty="0"/>
              <a:t> </a:t>
            </a:r>
            <a:r>
              <a:rPr lang="en-US" b="1" dirty="0" smtClean="0"/>
              <a:t>and After action review</a:t>
            </a:r>
            <a:endParaRPr lang="en-US" b="1" dirty="0" smtClean="0"/>
          </a:p>
          <a:p>
            <a:r>
              <a:rPr lang="en-US" dirty="0" smtClean="0"/>
              <a:t>Pre and post harvest</a:t>
            </a:r>
          </a:p>
          <a:p>
            <a:r>
              <a:rPr lang="en-US" dirty="0" smtClean="0"/>
              <a:t>Productivity Enhancing technologies (irrigation, CSA)</a:t>
            </a:r>
            <a:endParaRPr lang="en-US" dirty="0" smtClean="0"/>
          </a:p>
          <a:p>
            <a:r>
              <a:rPr lang="en-US" dirty="0" smtClean="0"/>
              <a:t>Market linkages  - WRS, Networking,</a:t>
            </a:r>
          </a:p>
          <a:p>
            <a:r>
              <a:rPr lang="en-US" dirty="0" smtClean="0"/>
              <a:t>SMEs</a:t>
            </a:r>
          </a:p>
          <a:p>
            <a:r>
              <a:rPr lang="en-US" dirty="0" smtClean="0"/>
              <a:t>Processing</a:t>
            </a:r>
          </a:p>
          <a:p>
            <a:pPr marL="342900" indent="-342900">
              <a:buFont typeface="+mj-lt"/>
              <a:buAutoNum type="arabicPeriod" startAt="2"/>
            </a:pPr>
            <a:r>
              <a:rPr lang="en-US" b="1" i="1" dirty="0" smtClean="0"/>
              <a:t>Co- funding intervention</a:t>
            </a:r>
            <a:r>
              <a:rPr lang="en-US" dirty="0"/>
              <a:t>s</a:t>
            </a:r>
          </a:p>
          <a:p>
            <a:pPr marL="0" indent="0">
              <a:buNone/>
            </a:pPr>
            <a:endParaRPr lang="en-US" dirty="0" smtClean="0"/>
          </a:p>
          <a:p>
            <a:pPr marL="0" indent="0">
              <a:buNone/>
            </a:pPr>
            <a:r>
              <a:rPr lang="en-US" dirty="0" smtClean="0"/>
              <a:t>3. M &amp; E (indicators </a:t>
            </a:r>
            <a:r>
              <a:rPr lang="en-US" dirty="0" err="1" smtClean="0"/>
              <a:t>FtF</a:t>
            </a:r>
            <a:r>
              <a:rPr lang="en-US" dirty="0" smtClean="0"/>
              <a:t>, </a:t>
            </a:r>
            <a:r>
              <a:rPr lang="en-US" smtClean="0"/>
              <a:t>data base)</a:t>
            </a:r>
            <a:endParaRPr lang="en-US" dirty="0" smtClean="0"/>
          </a:p>
          <a:p>
            <a:pPr marL="0" indent="0">
              <a:buNone/>
            </a:pPr>
            <a:endParaRPr lang="en-US" dirty="0"/>
          </a:p>
          <a:p>
            <a:pPr marL="0" indent="0">
              <a:buNone/>
            </a:pPr>
            <a:r>
              <a:rPr lang="en-US" dirty="0" smtClean="0"/>
              <a:t>4. DAESS  ( SANE , )</a:t>
            </a:r>
          </a:p>
          <a:p>
            <a:pPr marL="0" indent="0">
              <a:buNone/>
            </a:pPr>
            <a:r>
              <a:rPr lang="en-US" dirty="0"/>
              <a:t> </a:t>
            </a:r>
            <a:endParaRPr lang="en-US" dirty="0" smtClean="0"/>
          </a:p>
          <a:p>
            <a:pPr marL="0" indent="0">
              <a:buNone/>
            </a:pPr>
            <a:endParaRPr lang="en-US" dirty="0" smtClean="0"/>
          </a:p>
        </p:txBody>
      </p:sp>
    </p:spTree>
    <p:extLst>
      <p:ext uri="{BB962C8B-B14F-4D97-AF65-F5344CB8AC3E}">
        <p14:creationId xmlns:p14="http://schemas.microsoft.com/office/powerpoint/2010/main" val="41254321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4" name="Slide Number Placeholder 3"/>
          <p:cNvSpPr>
            <a:spLocks noGrp="1"/>
          </p:cNvSpPr>
          <p:nvPr>
            <p:ph type="sldNum" sz="quarter" idx="12"/>
          </p:nvPr>
        </p:nvSpPr>
        <p:spPr/>
        <p:txBody>
          <a:bodyPr/>
          <a:lstStyle/>
          <a:p>
            <a:fld id="{BCB370FD-C160-4AAE-AAF7-CC5B0113AF88}" type="slidenum">
              <a:rPr lang="en-US" smtClean="0"/>
              <a:t>29</a:t>
            </a:fld>
            <a:endParaRPr lang="en-US"/>
          </a:p>
        </p:txBody>
      </p:sp>
    </p:spTree>
    <p:extLst>
      <p:ext uri="{BB962C8B-B14F-4D97-AF65-F5344CB8AC3E}">
        <p14:creationId xmlns:p14="http://schemas.microsoft.com/office/powerpoint/2010/main" val="175567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1"/>
            <a:ext cx="9144000" cy="1577340"/>
          </a:xfrm>
          <a:prstGeom prst="rect">
            <a:avLst/>
          </a:prstGeom>
          <a:solidFill>
            <a:srgbClr val="4799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 name="Rectangle 1"/>
          <p:cNvSpPr/>
          <p:nvPr/>
        </p:nvSpPr>
        <p:spPr>
          <a:xfrm>
            <a:off x="0" y="418797"/>
            <a:ext cx="9144000" cy="769441"/>
          </a:xfrm>
          <a:prstGeom prst="rect">
            <a:avLst/>
          </a:prstGeom>
        </p:spPr>
        <p:txBody>
          <a:bodyPr wrap="square">
            <a:spAutoFit/>
          </a:bodyPr>
          <a:lstStyle/>
          <a:p>
            <a:pPr algn="ctr"/>
            <a:r>
              <a:rPr lang="en-US" sz="4400" dirty="0" smtClean="0">
                <a:solidFill>
                  <a:schemeClr val="bg1"/>
                </a:solidFill>
                <a:latin typeface="Century Gothic" panose="020B0502020202020204" pitchFamily="34" charset="0"/>
              </a:rPr>
              <a:t>PURPOSE</a:t>
            </a:r>
            <a:endParaRPr lang="en-US" sz="2400" dirty="0">
              <a:solidFill>
                <a:schemeClr val="bg1"/>
              </a:solidFill>
              <a:latin typeface="Century Gothic" panose="020B0502020202020204" pitchFamily="34" charset="0"/>
            </a:endParaRPr>
          </a:p>
        </p:txBody>
      </p:sp>
      <p:pic>
        <p:nvPicPr>
          <p:cNvPr id="4" name="Picture 3" descr="C:\Users\Ivan Mickovski\Desktop\Malawi Ag Diversification\Photos\A woman in her gnut gardern-the project seeks to strengthen their capacityphoito_1600x899.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120000"/>
                    </a14:imgEffect>
                    <a14:imgEffect>
                      <a14:brightnessContrast contrast="10000"/>
                    </a14:imgEffect>
                  </a14:imgLayer>
                </a14:imgProps>
              </a:ext>
              <a:ext uri="{28A0092B-C50C-407E-A947-70E740481C1C}">
                <a14:useLocalDpi xmlns:a14="http://schemas.microsoft.com/office/drawing/2010/main" val="0"/>
              </a:ext>
            </a:extLst>
          </a:blip>
          <a:srcRect l="1417" r="1417"/>
          <a:stretch/>
        </p:blipFill>
        <p:spPr bwMode="auto">
          <a:xfrm>
            <a:off x="0" y="1577341"/>
            <a:ext cx="9144000" cy="5287635"/>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p:nvPr/>
        </p:nvSpPr>
        <p:spPr>
          <a:xfrm>
            <a:off x="0" y="3357350"/>
            <a:ext cx="9144000" cy="170597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 name="Content Placeholder 4"/>
          <p:cNvSpPr>
            <a:spLocks noGrp="1"/>
          </p:cNvSpPr>
          <p:nvPr>
            <p:ph idx="1"/>
          </p:nvPr>
        </p:nvSpPr>
        <p:spPr>
          <a:xfrm>
            <a:off x="469900" y="3357350"/>
            <a:ext cx="8216900" cy="1705970"/>
          </a:xfrm>
        </p:spPr>
        <p:txBody>
          <a:bodyPr anchor="ctr"/>
          <a:lstStyle/>
          <a:p>
            <a:pPr marL="0" indent="0" algn="ctr">
              <a:buNone/>
            </a:pPr>
            <a:r>
              <a:rPr lang="en-US" sz="2800" dirty="0"/>
              <a:t>To sustainably reduce poverty and hunger among Malawi’s smallholder farmers by building robust market linkages and improving agricultural productivity. </a:t>
            </a:r>
          </a:p>
        </p:txBody>
      </p:sp>
    </p:spTree>
    <p:extLst>
      <p:ext uri="{BB962C8B-B14F-4D97-AF65-F5344CB8AC3E}">
        <p14:creationId xmlns:p14="http://schemas.microsoft.com/office/powerpoint/2010/main" val="90811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1"/>
            <a:ext cx="9144000" cy="1577340"/>
          </a:xfrm>
          <a:prstGeom prst="rect">
            <a:avLst/>
          </a:prstGeom>
          <a:solidFill>
            <a:srgbClr val="4799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 name="Rectangle 1"/>
          <p:cNvSpPr/>
          <p:nvPr/>
        </p:nvSpPr>
        <p:spPr>
          <a:xfrm>
            <a:off x="0" y="373172"/>
            <a:ext cx="9143999" cy="769441"/>
          </a:xfrm>
          <a:prstGeom prst="rect">
            <a:avLst/>
          </a:prstGeom>
        </p:spPr>
        <p:txBody>
          <a:bodyPr wrap="square">
            <a:spAutoFit/>
          </a:bodyPr>
          <a:lstStyle/>
          <a:p>
            <a:pPr algn="ctr"/>
            <a:r>
              <a:rPr lang="en-US" sz="4400" dirty="0" smtClean="0">
                <a:solidFill>
                  <a:schemeClr val="bg1"/>
                </a:solidFill>
                <a:latin typeface="Century Gothic" panose="020B0502020202020204" pitchFamily="34" charset="0"/>
              </a:rPr>
              <a:t>OUTCOMES (COMPONENTS)</a:t>
            </a:r>
            <a:endParaRPr lang="en-US" sz="2400" dirty="0">
              <a:solidFill>
                <a:schemeClr val="bg1"/>
              </a:solidFill>
              <a:latin typeface="Century Gothic" panose="020B0502020202020204" pitchFamily="34" charset="0"/>
            </a:endParaRPr>
          </a:p>
        </p:txBody>
      </p:sp>
      <p:grpSp>
        <p:nvGrpSpPr>
          <p:cNvPr id="9" name="Group 8"/>
          <p:cNvGrpSpPr/>
          <p:nvPr/>
        </p:nvGrpSpPr>
        <p:grpSpPr>
          <a:xfrm>
            <a:off x="1287890" y="2065694"/>
            <a:ext cx="6568218" cy="4410246"/>
            <a:chOff x="1954213" y="2743200"/>
            <a:chExt cx="3759200" cy="2524125"/>
          </a:xfrm>
        </p:grpSpPr>
        <p:sp>
          <p:nvSpPr>
            <p:cNvPr id="10" name="Rectangle 9"/>
            <p:cNvSpPr>
              <a:spLocks noChangeArrowheads="1"/>
            </p:cNvSpPr>
            <p:nvPr/>
          </p:nvSpPr>
          <p:spPr bwMode="auto">
            <a:xfrm>
              <a:off x="1954213" y="2743200"/>
              <a:ext cx="3759200" cy="285750"/>
            </a:xfrm>
            <a:prstGeom prst="rect">
              <a:avLst/>
            </a:prstGeom>
            <a:solidFill>
              <a:srgbClr val="4799B5"/>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itchFamily="34" charset="0"/>
                  <a:cs typeface="Arial" pitchFamily="34" charset="0"/>
                </a:rPr>
                <a:t>Activity Goal: Poverty and Malnutrition Sustainably Reduced</a:t>
              </a:r>
              <a:endParaRPr kumimoji="0" lang="en-US" altLang="en-US" sz="54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10"/>
            <p:cNvSpPr>
              <a:spLocks noChangeArrowheads="1"/>
            </p:cNvSpPr>
            <p:nvPr/>
          </p:nvSpPr>
          <p:spPr bwMode="auto">
            <a:xfrm>
              <a:off x="1954213" y="3394075"/>
              <a:ext cx="827088" cy="1344623"/>
            </a:xfrm>
            <a:prstGeom prst="rect">
              <a:avLst/>
            </a:prstGeom>
            <a:solidFill>
              <a:srgbClr val="FFFFFF"/>
            </a:solidFill>
            <a:ln w="3810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en-US" sz="1400" b="1" dirty="0">
                <a:solidFill>
                  <a:srgbClr val="000000"/>
                </a:solidFill>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itchFamily="34" charset="0"/>
                </a:rPr>
                <a:t>Outcome 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itchFamily="34" charset="0"/>
                </a:rPr>
                <a:t>Inclusive Growth of Ag Incomes and Employment</a:t>
              </a:r>
              <a:endParaRPr kumimoji="0" lang="en-US" altLang="en-US" sz="1600" b="0" i="0" u="none" strike="noStrike" cap="none" normalizeH="0" baseline="0" dirty="0" smtClean="0">
                <a:ln>
                  <a:noFill/>
                </a:ln>
                <a:solidFill>
                  <a:schemeClr val="tx1"/>
                </a:solidFill>
                <a:effectLst/>
                <a:latin typeface="Arial" pitchFamily="34" charset="0"/>
              </a:endParaRPr>
            </a:p>
          </p:txBody>
        </p:sp>
        <p:sp>
          <p:nvSpPr>
            <p:cNvPr id="12" name="Rectangle 11"/>
            <p:cNvSpPr>
              <a:spLocks noChangeArrowheads="1"/>
            </p:cNvSpPr>
            <p:nvPr/>
          </p:nvSpPr>
          <p:spPr bwMode="auto">
            <a:xfrm>
              <a:off x="2927352" y="3394075"/>
              <a:ext cx="831850" cy="1344623"/>
            </a:xfrm>
            <a:prstGeom prst="rect">
              <a:avLst/>
            </a:prstGeom>
            <a:solidFill>
              <a:srgbClr val="FFFFFF"/>
            </a:solidFill>
            <a:ln w="3810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en-US" sz="1400" b="1" dirty="0">
                <a:solidFill>
                  <a:srgbClr val="000000"/>
                </a:solidFill>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itchFamily="34" charset="0"/>
                </a:rPr>
                <a:t>Outcome 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itchFamily="34" charset="0"/>
                </a:rPr>
                <a:t>Resiliency of Smallholder Farming Systems Strengthened </a:t>
              </a:r>
              <a:endParaRPr kumimoji="0" lang="en-US" altLang="en-US" sz="1600" b="0" i="0" u="none" strike="noStrike" cap="none" normalizeH="0" baseline="0" dirty="0" smtClean="0">
                <a:ln>
                  <a:noFill/>
                </a:ln>
                <a:solidFill>
                  <a:schemeClr val="tx1"/>
                </a:solidFill>
                <a:effectLst/>
                <a:latin typeface="Arial" pitchFamily="34" charset="0"/>
              </a:endParaRPr>
            </a:p>
          </p:txBody>
        </p:sp>
        <p:sp>
          <p:nvSpPr>
            <p:cNvPr id="13" name="Rectangle 12"/>
            <p:cNvSpPr>
              <a:spLocks noChangeArrowheads="1"/>
            </p:cNvSpPr>
            <p:nvPr/>
          </p:nvSpPr>
          <p:spPr bwMode="auto">
            <a:xfrm>
              <a:off x="3892552" y="3394075"/>
              <a:ext cx="846136" cy="1344623"/>
            </a:xfrm>
            <a:prstGeom prst="rect">
              <a:avLst/>
            </a:prstGeom>
            <a:solidFill>
              <a:srgbClr val="FFFFFF"/>
            </a:solidFill>
            <a:ln w="3810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en-US" sz="1400" b="1" dirty="0">
                <a:solidFill>
                  <a:srgbClr val="000000"/>
                </a:solidFill>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en-US" sz="1400" b="1" dirty="0">
                <a:solidFill>
                  <a:srgbClr val="000000"/>
                </a:solidFill>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itchFamily="34" charset="0"/>
                  <a:cs typeface="Arial" pitchFamily="34" charset="0"/>
                </a:rPr>
                <a:t>Outcome 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itchFamily="34" charset="0"/>
                  <a:cs typeface="Arial" pitchFamily="34" charset="0"/>
                </a:rPr>
                <a:t>Nutritional Status of Women and Children Improved</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3"/>
            <p:cNvSpPr>
              <a:spLocks noChangeArrowheads="1"/>
            </p:cNvSpPr>
            <p:nvPr/>
          </p:nvSpPr>
          <p:spPr bwMode="auto">
            <a:xfrm>
              <a:off x="4887913" y="3426958"/>
              <a:ext cx="825500" cy="1311740"/>
            </a:xfrm>
            <a:prstGeom prst="rect">
              <a:avLst/>
            </a:prstGeom>
            <a:solidFill>
              <a:srgbClr val="FFFFFF"/>
            </a:solidFill>
            <a:ln w="3810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en-US" sz="1400" b="1" dirty="0">
                <a:solidFill>
                  <a:srgbClr val="000000"/>
                </a:solidFill>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0000"/>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en-US" sz="1400" b="1" dirty="0">
                <a:solidFill>
                  <a:srgbClr val="000000"/>
                </a:solidFill>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itchFamily="34" charset="0"/>
                  <a:cs typeface="Arial" pitchFamily="34" charset="0"/>
                </a:rPr>
                <a:t>Outcome 4:</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itchFamily="34" charset="0"/>
                  <a:cs typeface="Arial" pitchFamily="34" charset="0"/>
                </a:rPr>
                <a:t>Women Empowerment</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4"/>
            <p:cNvSpPr>
              <a:spLocks noChangeArrowheads="1"/>
            </p:cNvSpPr>
            <p:nvPr/>
          </p:nvSpPr>
          <p:spPr bwMode="auto">
            <a:xfrm>
              <a:off x="1954213" y="4981575"/>
              <a:ext cx="3759200" cy="285750"/>
            </a:xfrm>
            <a:prstGeom prst="rect">
              <a:avLst/>
            </a:prstGeom>
            <a:solidFill>
              <a:srgbClr val="FFFFFF"/>
            </a:solidFill>
            <a:ln w="3810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000000"/>
                  </a:solidFill>
                  <a:effectLst/>
                  <a:latin typeface="Calibri" pitchFamily="34" charset="0"/>
                  <a:cs typeface="Arial" pitchFamily="34" charset="0"/>
                </a:rPr>
                <a:t>Outcome 5: CDCS Priorities for Integration Advanced</a:t>
              </a:r>
              <a:endParaRPr kumimoji="0" lang="en-US" altLang="en-US" sz="5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AutoShape 8"/>
            <p:cNvSpPr>
              <a:spLocks noChangeArrowheads="1"/>
            </p:cNvSpPr>
            <p:nvPr/>
          </p:nvSpPr>
          <p:spPr bwMode="auto">
            <a:xfrm>
              <a:off x="2282826" y="3111500"/>
              <a:ext cx="171450" cy="196850"/>
            </a:xfrm>
            <a:prstGeom prst="upArrow">
              <a:avLst>
                <a:gd name="adj1" fmla="val 50000"/>
                <a:gd name="adj2" fmla="val 28704"/>
              </a:avLst>
            </a:prstGeom>
            <a:solidFill>
              <a:srgbClr val="4799B5"/>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vert="eaVert" wrap="square" lIns="36576" tIns="36576" rIns="36576" bIns="36576" numCol="1" anchor="ctr" anchorCtr="0" compatLnSpc="1">
              <a:prstTxWarp prst="textNoShape">
                <a:avLst/>
              </a:prstTxWarp>
            </a:bodyPr>
            <a:lstStyle/>
            <a:p>
              <a:endParaRPr lang="en-US" sz="4000"/>
            </a:p>
          </p:txBody>
        </p:sp>
        <p:sp>
          <p:nvSpPr>
            <p:cNvPr id="17" name="AutoShape 9"/>
            <p:cNvSpPr>
              <a:spLocks noChangeArrowheads="1"/>
            </p:cNvSpPr>
            <p:nvPr/>
          </p:nvSpPr>
          <p:spPr bwMode="auto">
            <a:xfrm>
              <a:off x="3248026" y="3111500"/>
              <a:ext cx="171450" cy="196850"/>
            </a:xfrm>
            <a:prstGeom prst="upArrow">
              <a:avLst>
                <a:gd name="adj1" fmla="val 50000"/>
                <a:gd name="adj2" fmla="val 28704"/>
              </a:avLst>
            </a:prstGeom>
            <a:solidFill>
              <a:srgbClr val="4799B5"/>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vert="eaVert" wrap="square" lIns="36576" tIns="36576" rIns="36576" bIns="36576" numCol="1" anchor="ctr" anchorCtr="0" compatLnSpc="1">
              <a:prstTxWarp prst="textNoShape">
                <a:avLst/>
              </a:prstTxWarp>
            </a:bodyPr>
            <a:lstStyle/>
            <a:p>
              <a:endParaRPr lang="en-US" sz="4000"/>
            </a:p>
          </p:txBody>
        </p:sp>
        <p:sp>
          <p:nvSpPr>
            <p:cNvPr id="18" name="AutoShape 10"/>
            <p:cNvSpPr>
              <a:spLocks noChangeArrowheads="1"/>
            </p:cNvSpPr>
            <p:nvPr/>
          </p:nvSpPr>
          <p:spPr bwMode="auto">
            <a:xfrm>
              <a:off x="4241801" y="3111500"/>
              <a:ext cx="171450" cy="196850"/>
            </a:xfrm>
            <a:prstGeom prst="upArrow">
              <a:avLst>
                <a:gd name="adj1" fmla="val 50000"/>
                <a:gd name="adj2" fmla="val 28704"/>
              </a:avLst>
            </a:prstGeom>
            <a:solidFill>
              <a:srgbClr val="4799B5"/>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vert="eaVert" wrap="square" lIns="36576" tIns="36576" rIns="36576" bIns="36576" numCol="1" anchor="ctr" anchorCtr="0" compatLnSpc="1">
              <a:prstTxWarp prst="textNoShape">
                <a:avLst/>
              </a:prstTxWarp>
            </a:bodyPr>
            <a:lstStyle/>
            <a:p>
              <a:endParaRPr lang="en-US" sz="4000"/>
            </a:p>
          </p:txBody>
        </p:sp>
        <p:sp>
          <p:nvSpPr>
            <p:cNvPr id="20" name="AutoShape 11"/>
            <p:cNvSpPr>
              <a:spLocks noChangeArrowheads="1"/>
            </p:cNvSpPr>
            <p:nvPr/>
          </p:nvSpPr>
          <p:spPr bwMode="auto">
            <a:xfrm>
              <a:off x="5213351" y="3111500"/>
              <a:ext cx="171450" cy="196850"/>
            </a:xfrm>
            <a:prstGeom prst="upArrow">
              <a:avLst>
                <a:gd name="adj1" fmla="val 50000"/>
                <a:gd name="adj2" fmla="val 28704"/>
              </a:avLst>
            </a:prstGeom>
            <a:solidFill>
              <a:srgbClr val="4799B5"/>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vert="eaVert" wrap="square" lIns="36576" tIns="36576" rIns="36576" bIns="36576" numCol="1" anchor="ctr" anchorCtr="0" compatLnSpc="1">
              <a:prstTxWarp prst="textNoShape">
                <a:avLst/>
              </a:prstTxWarp>
            </a:bodyPr>
            <a:lstStyle/>
            <a:p>
              <a:endParaRPr lang="en-US" sz="4000"/>
            </a:p>
          </p:txBody>
        </p:sp>
        <p:sp>
          <p:nvSpPr>
            <p:cNvPr id="21" name="AutoShape 12"/>
            <p:cNvSpPr>
              <a:spLocks noChangeArrowheads="1"/>
            </p:cNvSpPr>
            <p:nvPr/>
          </p:nvSpPr>
          <p:spPr bwMode="auto">
            <a:xfrm>
              <a:off x="2284410" y="4767639"/>
              <a:ext cx="171450" cy="198438"/>
            </a:xfrm>
            <a:prstGeom prst="upArrow">
              <a:avLst>
                <a:gd name="adj1" fmla="val 50000"/>
                <a:gd name="adj2" fmla="val 28935"/>
              </a:avLst>
            </a:prstGeom>
            <a:solidFill>
              <a:srgbClr val="FFFFFF"/>
            </a:solidFill>
            <a:ln w="38100" algn="ctr">
              <a:solidFill>
                <a:srgbClr val="4799B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eaVert" wrap="square" lIns="36576" tIns="36576" rIns="36576" bIns="36576" numCol="1" anchor="ctr" anchorCtr="0" compatLnSpc="1">
              <a:prstTxWarp prst="textNoShape">
                <a:avLst/>
              </a:prstTxWarp>
            </a:bodyPr>
            <a:lstStyle/>
            <a:p>
              <a:endParaRPr lang="en-US" sz="4000"/>
            </a:p>
          </p:txBody>
        </p:sp>
        <p:sp>
          <p:nvSpPr>
            <p:cNvPr id="24" name="AutoShape 13"/>
            <p:cNvSpPr>
              <a:spLocks noChangeArrowheads="1"/>
            </p:cNvSpPr>
            <p:nvPr/>
          </p:nvSpPr>
          <p:spPr bwMode="auto">
            <a:xfrm>
              <a:off x="3264876" y="4750616"/>
              <a:ext cx="171450" cy="198438"/>
            </a:xfrm>
            <a:prstGeom prst="upArrow">
              <a:avLst>
                <a:gd name="adj1" fmla="val 50000"/>
                <a:gd name="adj2" fmla="val 28935"/>
              </a:avLst>
            </a:prstGeom>
            <a:solidFill>
              <a:srgbClr val="FFFFFF"/>
            </a:solidFill>
            <a:ln w="38100" algn="ctr">
              <a:solidFill>
                <a:srgbClr val="4799B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eaVert" wrap="square" lIns="36576" tIns="36576" rIns="36576" bIns="36576" numCol="1" anchor="ctr" anchorCtr="0" compatLnSpc="1">
              <a:prstTxWarp prst="textNoShape">
                <a:avLst/>
              </a:prstTxWarp>
            </a:bodyPr>
            <a:lstStyle/>
            <a:p>
              <a:endParaRPr lang="en-US" sz="4000"/>
            </a:p>
          </p:txBody>
        </p:sp>
        <p:sp>
          <p:nvSpPr>
            <p:cNvPr id="25" name="AutoShape 14"/>
            <p:cNvSpPr>
              <a:spLocks noChangeArrowheads="1"/>
            </p:cNvSpPr>
            <p:nvPr/>
          </p:nvSpPr>
          <p:spPr bwMode="auto">
            <a:xfrm>
              <a:off x="4248759" y="4758549"/>
              <a:ext cx="171450" cy="198438"/>
            </a:xfrm>
            <a:prstGeom prst="upArrow">
              <a:avLst>
                <a:gd name="adj1" fmla="val 50000"/>
                <a:gd name="adj2" fmla="val 28935"/>
              </a:avLst>
            </a:prstGeom>
            <a:solidFill>
              <a:srgbClr val="FFFFFF"/>
            </a:solidFill>
            <a:ln w="38100" algn="ctr">
              <a:solidFill>
                <a:srgbClr val="4799B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eaVert" wrap="square" lIns="36576" tIns="36576" rIns="36576" bIns="36576" numCol="1" anchor="ctr" anchorCtr="0" compatLnSpc="1">
              <a:prstTxWarp prst="textNoShape">
                <a:avLst/>
              </a:prstTxWarp>
            </a:bodyPr>
            <a:lstStyle/>
            <a:p>
              <a:endParaRPr lang="en-US" sz="4000"/>
            </a:p>
          </p:txBody>
        </p:sp>
        <p:sp>
          <p:nvSpPr>
            <p:cNvPr id="26" name="AutoShape 15"/>
            <p:cNvSpPr>
              <a:spLocks noChangeArrowheads="1"/>
            </p:cNvSpPr>
            <p:nvPr/>
          </p:nvSpPr>
          <p:spPr bwMode="auto">
            <a:xfrm>
              <a:off x="5229225" y="4750616"/>
              <a:ext cx="171450" cy="198438"/>
            </a:xfrm>
            <a:prstGeom prst="upArrow">
              <a:avLst>
                <a:gd name="adj1" fmla="val 50000"/>
                <a:gd name="adj2" fmla="val 28935"/>
              </a:avLst>
            </a:prstGeom>
            <a:solidFill>
              <a:srgbClr val="FFFFFF"/>
            </a:solidFill>
            <a:ln w="38100" algn="ctr">
              <a:solidFill>
                <a:srgbClr val="4799B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eaVert" wrap="square" lIns="36576" tIns="36576" rIns="36576" bIns="36576" numCol="1" anchor="ctr" anchorCtr="0" compatLnSpc="1">
              <a:prstTxWarp prst="textNoShape">
                <a:avLst/>
              </a:prstTxWarp>
            </a:bodyPr>
            <a:lstStyle/>
            <a:p>
              <a:endParaRPr lang="en-US" sz="4000"/>
            </a:p>
          </p:txBody>
        </p:sp>
      </p:grpSp>
      <p:pic>
        <p:nvPicPr>
          <p:cNvPr id="27" name="Picture 26" descr="Incom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5755" y="3373346"/>
            <a:ext cx="560390" cy="560390"/>
          </a:xfrm>
          <a:prstGeom prst="rect">
            <a:avLst/>
          </a:prstGeom>
          <a:noFill/>
        </p:spPr>
      </p:pic>
      <p:pic>
        <p:nvPicPr>
          <p:cNvPr id="28" name="Picture 27"/>
          <p:cNvPicPr/>
          <p:nvPr/>
        </p:nvPicPr>
        <p:blipFill>
          <a:blip r:embed="rId3" cstate="print">
            <a:extLst>
              <a:ext uri="{28A0092B-C50C-407E-A947-70E740481C1C}">
                <a14:useLocalDpi xmlns:a14="http://schemas.microsoft.com/office/drawing/2010/main" val="0"/>
              </a:ext>
            </a:extLst>
          </a:blip>
          <a:stretch>
            <a:fillRect/>
          </a:stretch>
        </p:blipFill>
        <p:spPr bwMode="auto">
          <a:xfrm>
            <a:off x="3412190" y="3373346"/>
            <a:ext cx="560390" cy="560390"/>
          </a:xfrm>
          <a:prstGeom prst="rect">
            <a:avLst/>
          </a:prstGeom>
          <a:noFill/>
          <a:ln>
            <a:noFill/>
          </a:ln>
        </p:spPr>
      </p:pic>
      <p:pic>
        <p:nvPicPr>
          <p:cNvPr id="29" name="Picture 28"/>
          <p:cNvPicPr/>
          <p:nvPr/>
        </p:nvPicPr>
        <p:blipFill>
          <a:blip r:embed="rId4" cstate="print">
            <a:extLst>
              <a:ext uri="{28A0092B-C50C-407E-A947-70E740481C1C}">
                <a14:useLocalDpi xmlns:a14="http://schemas.microsoft.com/office/drawing/2010/main" val="0"/>
              </a:ext>
            </a:extLst>
          </a:blip>
          <a:stretch>
            <a:fillRect/>
          </a:stretch>
        </p:blipFill>
        <p:spPr bwMode="auto">
          <a:xfrm>
            <a:off x="5145776" y="3373346"/>
            <a:ext cx="560390" cy="560390"/>
          </a:xfrm>
          <a:prstGeom prst="rect">
            <a:avLst/>
          </a:prstGeom>
          <a:noFill/>
          <a:ln>
            <a:noFill/>
          </a:ln>
        </p:spPr>
      </p:pic>
      <p:pic>
        <p:nvPicPr>
          <p:cNvPr id="30" name="Picture 29"/>
          <p:cNvPicPr/>
          <p:nvPr/>
        </p:nvPicPr>
        <p:blipFill>
          <a:blip r:embed="rId5" cstate="print">
            <a:extLst>
              <a:ext uri="{28A0092B-C50C-407E-A947-70E740481C1C}">
                <a14:useLocalDpi xmlns:a14="http://schemas.microsoft.com/office/drawing/2010/main" val="0"/>
              </a:ext>
            </a:extLst>
          </a:blip>
          <a:stretch>
            <a:fillRect/>
          </a:stretch>
        </p:blipFill>
        <p:spPr bwMode="auto">
          <a:xfrm>
            <a:off x="6846081" y="3373346"/>
            <a:ext cx="560390" cy="560390"/>
          </a:xfrm>
          <a:prstGeom prst="rect">
            <a:avLst/>
          </a:prstGeom>
          <a:noFill/>
          <a:ln>
            <a:noFill/>
          </a:ln>
        </p:spPr>
      </p:pic>
    </p:spTree>
    <p:extLst>
      <p:ext uri="{BB962C8B-B14F-4D97-AF65-F5344CB8AC3E}">
        <p14:creationId xmlns:p14="http://schemas.microsoft.com/office/powerpoint/2010/main" val="1013940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1"/>
            <a:ext cx="9144000" cy="1577340"/>
          </a:xfrm>
          <a:prstGeom prst="rect">
            <a:avLst/>
          </a:prstGeom>
          <a:solidFill>
            <a:srgbClr val="4799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 name="Rectangle 1"/>
          <p:cNvSpPr/>
          <p:nvPr/>
        </p:nvSpPr>
        <p:spPr>
          <a:xfrm>
            <a:off x="0" y="373172"/>
            <a:ext cx="9143999" cy="769441"/>
          </a:xfrm>
          <a:prstGeom prst="rect">
            <a:avLst/>
          </a:prstGeom>
        </p:spPr>
        <p:txBody>
          <a:bodyPr wrap="square">
            <a:spAutoFit/>
          </a:bodyPr>
          <a:lstStyle/>
          <a:p>
            <a:pPr algn="ctr"/>
            <a:r>
              <a:rPr lang="en-US" sz="4400" dirty="0" smtClean="0">
                <a:solidFill>
                  <a:schemeClr val="bg1"/>
                </a:solidFill>
                <a:latin typeface="Century Gothic" panose="020B0502020202020204" pitchFamily="34" charset="0"/>
              </a:rPr>
              <a:t>APPROACH</a:t>
            </a:r>
            <a:endParaRPr lang="en-US" sz="2400" dirty="0">
              <a:solidFill>
                <a:schemeClr val="bg1"/>
              </a:solidFill>
              <a:latin typeface="Century Gothic" panose="020B0502020202020204" pitchFamily="34" charset="0"/>
            </a:endParaRPr>
          </a:p>
        </p:txBody>
      </p:sp>
      <p:pic>
        <p:nvPicPr>
          <p:cNvPr id="23" name="Picture 6" descr="C:\Users\Ivan Mickovski\Desktop\Malawi Ag Diversification\Presentation\g594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693" y="3683647"/>
            <a:ext cx="981507" cy="98150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7" descr="C:\Users\Ivan Mickovski\Desktop\Malawi Ag Diversification\Presentation\g595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8693" y="5167159"/>
            <a:ext cx="981507" cy="98150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8" descr="C:\Users\Ivan Mickovski\Desktop\Malawi Ag Diversification\Presentation\g595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 y="2209800"/>
            <a:ext cx="981507" cy="981506"/>
          </a:xfrm>
          <a:prstGeom prst="rect">
            <a:avLst/>
          </a:prstGeom>
          <a:noFill/>
          <a:extLst>
            <a:ext uri="{909E8E84-426E-40DD-AFC4-6F175D3DCCD1}">
              <a14:hiddenFill xmlns:a14="http://schemas.microsoft.com/office/drawing/2010/main">
                <a:solidFill>
                  <a:srgbClr val="FFFFFF"/>
                </a:solidFill>
              </a14:hiddenFill>
            </a:ext>
          </a:extLst>
        </p:spPr>
      </p:pic>
      <p:sp>
        <p:nvSpPr>
          <p:cNvPr id="33" name="Subtitle 2"/>
          <p:cNvSpPr txBox="1">
            <a:spLocks/>
          </p:cNvSpPr>
          <p:nvPr/>
        </p:nvSpPr>
        <p:spPr bwMode="auto">
          <a:xfrm>
            <a:off x="1905000" y="2020777"/>
            <a:ext cx="6629400" cy="13464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smtClean="0">
                <a:solidFill>
                  <a:srgbClr val="5B9BD5"/>
                </a:solidFill>
              </a:rPr>
              <a:t>Integration:</a:t>
            </a:r>
            <a:r>
              <a:rPr lang="en-US" sz="2400" dirty="0" smtClean="0">
                <a:solidFill>
                  <a:srgbClr val="5B9BD5"/>
                </a:solidFill>
              </a:rPr>
              <a:t> </a:t>
            </a:r>
            <a:r>
              <a:rPr lang="en-US" sz="2400" dirty="0" smtClean="0"/>
              <a:t>Linking interventions in Ag production, climate smart agriculture, nutrition, gender, and building commercial and institutional sustainability.</a:t>
            </a:r>
          </a:p>
        </p:txBody>
      </p:sp>
      <p:sp>
        <p:nvSpPr>
          <p:cNvPr id="34" name="Subtitle 2"/>
          <p:cNvSpPr txBox="1">
            <a:spLocks/>
          </p:cNvSpPr>
          <p:nvPr/>
        </p:nvSpPr>
        <p:spPr>
          <a:xfrm>
            <a:off x="1905000" y="3519641"/>
            <a:ext cx="6629400" cy="1346464"/>
          </a:xfrm>
          <a:prstGeom prst="rect">
            <a:avLst/>
          </a:prstGeom>
        </p:spPr>
        <p:txBody>
          <a:bodyPr vert="horz" lIns="91440" tIns="45720" rIns="91440" bIns="45720" rtlCol="0" anchor="ctr">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US" sz="2400" b="1" dirty="0" smtClean="0">
                <a:solidFill>
                  <a:srgbClr val="5B9BD5"/>
                </a:solidFill>
              </a:rPr>
              <a:t>Partnerships:</a:t>
            </a:r>
            <a:r>
              <a:rPr lang="en-US" sz="2400" dirty="0" smtClean="0">
                <a:solidFill>
                  <a:srgbClr val="5B9BD5"/>
                </a:solidFill>
              </a:rPr>
              <a:t> </a:t>
            </a:r>
            <a:r>
              <a:rPr lang="en-US" sz="2400" dirty="0" smtClean="0">
                <a:solidFill>
                  <a:schemeClr val="tx1"/>
                </a:solidFill>
              </a:rPr>
              <a:t>Establishing sustainable commercial partnerships to fill gaps in the target value chains – soy, groundnut and orange fleshed sweet potato.</a:t>
            </a:r>
            <a:endParaRPr lang="en-US" sz="2400" dirty="0">
              <a:solidFill>
                <a:schemeClr val="tx1"/>
              </a:solidFill>
            </a:endParaRPr>
          </a:p>
        </p:txBody>
      </p:sp>
      <p:sp>
        <p:nvSpPr>
          <p:cNvPr id="35" name="Subtitle 2"/>
          <p:cNvSpPr txBox="1">
            <a:spLocks/>
          </p:cNvSpPr>
          <p:nvPr/>
        </p:nvSpPr>
        <p:spPr>
          <a:xfrm>
            <a:off x="1905000" y="5020510"/>
            <a:ext cx="6629400" cy="1346464"/>
          </a:xfrm>
          <a:prstGeom prst="rect">
            <a:avLst/>
          </a:prstGeom>
        </p:spPr>
        <p:txBody>
          <a:bodyPr vert="horz" lIns="91440" tIns="45720" rIns="91440" bIns="45720" rtlCol="0" anchor="ctr">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US" sz="2400" b="1" dirty="0" smtClean="0">
                <a:solidFill>
                  <a:srgbClr val="5B9BD5"/>
                </a:solidFill>
              </a:rPr>
              <a:t>Network:</a:t>
            </a:r>
            <a:r>
              <a:rPr lang="en-US" sz="2400" dirty="0" smtClean="0">
                <a:solidFill>
                  <a:srgbClr val="5B9BD5"/>
                </a:solidFill>
              </a:rPr>
              <a:t> </a:t>
            </a:r>
            <a:r>
              <a:rPr lang="en-US" sz="2400" dirty="0" smtClean="0">
                <a:solidFill>
                  <a:schemeClr val="tx1"/>
                </a:solidFill>
              </a:rPr>
              <a:t>Connecting key service providers to bridge the gap between the needs of the buyers and the producers. </a:t>
            </a:r>
          </a:p>
        </p:txBody>
      </p:sp>
    </p:spTree>
    <p:extLst>
      <p:ext uri="{BB962C8B-B14F-4D97-AF65-F5344CB8AC3E}">
        <p14:creationId xmlns:p14="http://schemas.microsoft.com/office/powerpoint/2010/main" val="3748879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1"/>
            <a:ext cx="9144000" cy="1577340"/>
          </a:xfrm>
          <a:prstGeom prst="rect">
            <a:avLst/>
          </a:prstGeom>
          <a:solidFill>
            <a:srgbClr val="4799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 name="Rectangle 1"/>
          <p:cNvSpPr/>
          <p:nvPr/>
        </p:nvSpPr>
        <p:spPr>
          <a:xfrm>
            <a:off x="1" y="403950"/>
            <a:ext cx="9143999" cy="769441"/>
          </a:xfrm>
          <a:prstGeom prst="rect">
            <a:avLst/>
          </a:prstGeom>
        </p:spPr>
        <p:txBody>
          <a:bodyPr wrap="square">
            <a:spAutoFit/>
          </a:bodyPr>
          <a:lstStyle/>
          <a:p>
            <a:pPr algn="ctr"/>
            <a:r>
              <a:rPr lang="en-US" sz="4400" dirty="0" smtClean="0">
                <a:solidFill>
                  <a:schemeClr val="bg1"/>
                </a:solidFill>
                <a:latin typeface="Century Gothic" panose="020B0502020202020204" pitchFamily="34" charset="0"/>
              </a:rPr>
              <a:t>DELIVERABLES / END RESULTS</a:t>
            </a:r>
          </a:p>
        </p:txBody>
      </p:sp>
      <p:pic>
        <p:nvPicPr>
          <p:cNvPr id="9" name="Picture 8" descr="Incom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2269" y="2010186"/>
            <a:ext cx="853312" cy="853312"/>
          </a:xfrm>
          <a:prstGeom prst="rect">
            <a:avLst/>
          </a:prstGeom>
          <a:noFill/>
        </p:spPr>
      </p:pic>
      <p:pic>
        <p:nvPicPr>
          <p:cNvPr id="10" name="Picture 9"/>
          <p:cNvPicPr/>
          <p:nvPr/>
        </p:nvPicPr>
        <p:blipFill>
          <a:blip r:embed="rId3" cstate="print">
            <a:extLst>
              <a:ext uri="{28A0092B-C50C-407E-A947-70E740481C1C}">
                <a14:useLocalDpi xmlns:a14="http://schemas.microsoft.com/office/drawing/2010/main" val="0"/>
              </a:ext>
            </a:extLst>
          </a:blip>
          <a:stretch>
            <a:fillRect/>
          </a:stretch>
        </p:blipFill>
        <p:spPr bwMode="auto">
          <a:xfrm>
            <a:off x="722269" y="4316201"/>
            <a:ext cx="853312" cy="853312"/>
          </a:xfrm>
          <a:prstGeom prst="rect">
            <a:avLst/>
          </a:prstGeom>
          <a:noFill/>
          <a:ln>
            <a:noFill/>
          </a:ln>
        </p:spPr>
      </p:pic>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bwMode="auto">
          <a:xfrm>
            <a:off x="722269" y="3178143"/>
            <a:ext cx="853312" cy="853312"/>
          </a:xfrm>
          <a:prstGeom prst="rect">
            <a:avLst/>
          </a:prstGeom>
          <a:noFill/>
          <a:ln>
            <a:noFill/>
          </a:ln>
        </p:spPr>
      </p:pic>
      <p:pic>
        <p:nvPicPr>
          <p:cNvPr id="12" name="Picture 11"/>
          <p:cNvPicPr/>
          <p:nvPr/>
        </p:nvPicPr>
        <p:blipFill>
          <a:blip r:embed="rId5" cstate="print">
            <a:extLst>
              <a:ext uri="{28A0092B-C50C-407E-A947-70E740481C1C}">
                <a14:useLocalDpi xmlns:a14="http://schemas.microsoft.com/office/drawing/2010/main" val="0"/>
              </a:ext>
            </a:extLst>
          </a:blip>
          <a:stretch>
            <a:fillRect/>
          </a:stretch>
        </p:blipFill>
        <p:spPr bwMode="auto">
          <a:xfrm>
            <a:off x="722269" y="5464778"/>
            <a:ext cx="853312" cy="853312"/>
          </a:xfrm>
          <a:prstGeom prst="rect">
            <a:avLst/>
          </a:prstGeom>
          <a:noFill/>
          <a:ln>
            <a:noFill/>
          </a:ln>
        </p:spPr>
      </p:pic>
      <p:sp>
        <p:nvSpPr>
          <p:cNvPr id="13" name="Content Placeholder 4"/>
          <p:cNvSpPr txBox="1">
            <a:spLocks/>
          </p:cNvSpPr>
          <p:nvPr/>
        </p:nvSpPr>
        <p:spPr bwMode="auto">
          <a:xfrm>
            <a:off x="1828799" y="2010187"/>
            <a:ext cx="7010401" cy="8533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en-US" sz="2400" dirty="0" smtClean="0"/>
              <a:t>Income increased  for 300,000 smallholders.</a:t>
            </a:r>
          </a:p>
        </p:txBody>
      </p:sp>
      <p:sp>
        <p:nvSpPr>
          <p:cNvPr id="14" name="Content Placeholder 4"/>
          <p:cNvSpPr txBox="1">
            <a:spLocks/>
          </p:cNvSpPr>
          <p:nvPr/>
        </p:nvSpPr>
        <p:spPr bwMode="auto">
          <a:xfrm>
            <a:off x="1828798" y="3178143"/>
            <a:ext cx="7010401" cy="8533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a:t>130,000 smallholders implementing risk-reducing practices to improve resilience to climate change.</a:t>
            </a:r>
          </a:p>
        </p:txBody>
      </p:sp>
      <p:sp>
        <p:nvSpPr>
          <p:cNvPr id="15" name="Content Placeholder 4"/>
          <p:cNvSpPr txBox="1">
            <a:spLocks/>
          </p:cNvSpPr>
          <p:nvPr/>
        </p:nvSpPr>
        <p:spPr bwMode="auto">
          <a:xfrm>
            <a:off x="1828799" y="4316201"/>
            <a:ext cx="7010401" cy="8533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smtClean="0"/>
              <a:t>100,000 households </a:t>
            </a:r>
            <a:r>
              <a:rPr lang="en-US" sz="2400" dirty="0"/>
              <a:t>applying improved storage and preservation practices for the six Malawian food groups.</a:t>
            </a:r>
          </a:p>
        </p:txBody>
      </p:sp>
      <p:sp>
        <p:nvSpPr>
          <p:cNvPr id="16" name="Content Placeholder 4"/>
          <p:cNvSpPr txBox="1">
            <a:spLocks/>
          </p:cNvSpPr>
          <p:nvPr/>
        </p:nvSpPr>
        <p:spPr bwMode="auto">
          <a:xfrm>
            <a:off x="1828797" y="5451687"/>
            <a:ext cx="7010401" cy="8533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a:t>Improved </a:t>
            </a:r>
            <a:r>
              <a:rPr lang="en-US" sz="2400" dirty="0" smtClean="0"/>
              <a:t>economic livelihoods for 235,000 women</a:t>
            </a:r>
            <a:endParaRPr lang="en-US" sz="2400" dirty="0"/>
          </a:p>
        </p:txBody>
      </p:sp>
    </p:spTree>
    <p:extLst>
      <p:ext uri="{BB962C8B-B14F-4D97-AF65-F5344CB8AC3E}">
        <p14:creationId xmlns:p14="http://schemas.microsoft.com/office/powerpoint/2010/main" val="29532001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bwMode="auto">
          <a:xfrm>
            <a:off x="448041" y="1274173"/>
            <a:ext cx="8229600" cy="739352"/>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lgn="ctr" defTabSz="457200" rtl="0" eaLnBrk="1" latinLnBrk="0" hangingPunct="1">
              <a:spcBef>
                <a:spcPct val="0"/>
              </a:spcBef>
              <a:buNone/>
              <a:defRPr sz="3200" kern="1200" cap="all" baseline="0">
                <a:solidFill>
                  <a:srgbClr val="D37D28"/>
                </a:solidFill>
                <a:latin typeface="Arial" panose="020B0604020202020204" pitchFamily="34" charset="0"/>
                <a:ea typeface="+mj-ea"/>
                <a:cs typeface="Arial" panose="020B0604020202020204"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altLang="en-US" sz="3200" b="1" i="0" u="none" strike="noStrike" kern="1200" cap="all" spc="0" normalizeH="0" noProof="0" dirty="0" smtClean="0">
                <a:ln>
                  <a:noFill/>
                </a:ln>
                <a:solidFill>
                  <a:srgbClr val="4799B5"/>
                </a:solidFill>
                <a:effectLst/>
                <a:uLnTx/>
                <a:uFillTx/>
                <a:latin typeface="Arial" panose="020B0604020202020204" pitchFamily="34" charset="0"/>
                <a:ea typeface="+mj-ea"/>
                <a:cs typeface="Arial" panose="020B0604020202020204" pitchFamily="34" charset="0"/>
              </a:rPr>
              <a:t>o</a:t>
            </a:r>
            <a:r>
              <a:rPr kumimoji="0" lang="en-US" altLang="en-US" sz="3200" b="1" i="0" u="none" strike="noStrike" kern="1200" cap="none" spc="0" normalizeH="0" noProof="0" dirty="0" smtClean="0">
                <a:ln>
                  <a:noFill/>
                </a:ln>
                <a:solidFill>
                  <a:srgbClr val="4799B5"/>
                </a:solidFill>
                <a:effectLst/>
                <a:uLnTx/>
                <a:uFillTx/>
                <a:latin typeface="Arial" panose="020B0604020202020204" pitchFamily="34" charset="0"/>
                <a:ea typeface="+mj-ea"/>
                <a:cs typeface="Arial" panose="020B0604020202020204" pitchFamily="34" charset="0"/>
              </a:rPr>
              <a:t>utcome</a:t>
            </a:r>
            <a:r>
              <a:rPr kumimoji="0" lang="en-US" altLang="en-US" sz="3200" b="1" i="0" u="none" strike="noStrike" kern="1200" cap="all" spc="0" normalizeH="0" noProof="0" dirty="0" smtClean="0">
                <a:ln>
                  <a:noFill/>
                </a:ln>
                <a:solidFill>
                  <a:srgbClr val="4799B5"/>
                </a:solidFill>
                <a:effectLst/>
                <a:uLnTx/>
                <a:uFillTx/>
                <a:latin typeface="Arial" panose="020B0604020202020204" pitchFamily="34" charset="0"/>
                <a:ea typeface="+mj-ea"/>
                <a:cs typeface="Arial" panose="020B0604020202020204" pitchFamily="34" charset="0"/>
              </a:rPr>
              <a:t> 1: </a:t>
            </a:r>
            <a:r>
              <a:rPr kumimoji="0" lang="en-US" altLang="en-US" sz="3200" b="1" i="0" u="none" strike="noStrike" kern="1200" cap="none" spc="0" normalizeH="0" noProof="0" dirty="0" smtClean="0">
                <a:ln>
                  <a:noFill/>
                </a:ln>
                <a:solidFill>
                  <a:srgbClr val="4799B5"/>
                </a:solidFill>
                <a:effectLst/>
                <a:uLnTx/>
                <a:uFillTx/>
                <a:latin typeface="Arial" panose="020B0604020202020204" pitchFamily="34" charset="0"/>
                <a:ea typeface="+mj-ea"/>
                <a:cs typeface="Arial" panose="020B0604020202020204" pitchFamily="34" charset="0"/>
              </a:rPr>
              <a:t>Inclusive Growth of Agricultural Incomes &amp; Employment</a:t>
            </a:r>
            <a:endParaRPr kumimoji="0" lang="en-US" sz="3200" b="1" i="0" u="none" strike="noStrike" kern="1200" cap="none" spc="0" normalizeH="0" baseline="0" noProof="0" dirty="0">
              <a:ln>
                <a:noFill/>
              </a:ln>
              <a:solidFill>
                <a:srgbClr val="4799B5"/>
              </a:solidFill>
              <a:effectLst/>
              <a:uLnTx/>
              <a:uFillTx/>
              <a:latin typeface="Arial" panose="020B0604020202020204" pitchFamily="34" charset="0"/>
              <a:ea typeface="+mj-ea"/>
              <a:cs typeface="Arial" panose="020B0604020202020204" pitchFamily="34" charset="0"/>
            </a:endParaRPr>
          </a:p>
        </p:txBody>
      </p:sp>
      <p:sp>
        <p:nvSpPr>
          <p:cNvPr id="18" name="TextBox 17"/>
          <p:cNvSpPr txBox="1"/>
          <p:nvPr/>
        </p:nvSpPr>
        <p:spPr>
          <a:xfrm>
            <a:off x="582355" y="2013525"/>
            <a:ext cx="7822236" cy="4093428"/>
          </a:xfrm>
          <a:prstGeom prst="rect">
            <a:avLst/>
          </a:prstGeom>
          <a:noFill/>
        </p:spPr>
        <p:txBody>
          <a:bodyPr wrap="square" rtlCol="0">
            <a:spAutoFit/>
          </a:bodyPr>
          <a:lstStyle/>
          <a:p>
            <a:endParaRPr lang="en-US" dirty="0" smtClean="0"/>
          </a:p>
          <a:p>
            <a:endParaRPr lang="en-US" dirty="0" smtClean="0"/>
          </a:p>
          <a:p>
            <a:r>
              <a:rPr lang="en-US" sz="2800" dirty="0" smtClean="0"/>
              <a:t>Market-led approach, through VCD to increase volume and quality of target commodities (groundnuts, soybeans &amp; OFSP) </a:t>
            </a:r>
          </a:p>
          <a:p>
            <a:endParaRPr lang="en-US" sz="2800" dirty="0"/>
          </a:p>
          <a:p>
            <a:r>
              <a:rPr lang="en-US" sz="2800" dirty="0" smtClean="0"/>
              <a:t>Premium for all actors in the VCs</a:t>
            </a:r>
          </a:p>
          <a:p>
            <a:pPr marL="457200" indent="-457200">
              <a:buFont typeface="Wingdings" panose="05000000000000000000" pitchFamily="2" charset="2"/>
              <a:buChar char="§"/>
            </a:pPr>
            <a:r>
              <a:rPr lang="en-US" sz="2800" dirty="0" smtClean="0"/>
              <a:t>Access to technologies/inputs               </a:t>
            </a:r>
            <a:r>
              <a:rPr lang="en-US" b="1" dirty="0">
                <a:solidFill>
                  <a:srgbClr val="00B050"/>
                </a:solidFill>
              </a:rPr>
              <a:t>C</a:t>
            </a:r>
            <a:r>
              <a:rPr lang="en-US" b="1" dirty="0" smtClean="0">
                <a:solidFill>
                  <a:srgbClr val="00B050"/>
                </a:solidFill>
              </a:rPr>
              <a:t>ollaborative</a:t>
            </a:r>
            <a:r>
              <a:rPr lang="en-US" dirty="0" smtClean="0"/>
              <a:t>                       											         </a:t>
            </a:r>
            <a:r>
              <a:rPr lang="en-US" b="1" dirty="0">
                <a:solidFill>
                  <a:srgbClr val="00B050"/>
                </a:solidFill>
              </a:rPr>
              <a:t>P</a:t>
            </a:r>
            <a:r>
              <a:rPr lang="en-US" b="1" dirty="0" smtClean="0">
                <a:solidFill>
                  <a:srgbClr val="00B050"/>
                </a:solidFill>
              </a:rPr>
              <a:t>artnerships</a:t>
            </a:r>
            <a:r>
              <a:rPr lang="en-US" sz="2800" dirty="0" smtClean="0"/>
              <a:t>          </a:t>
            </a:r>
          </a:p>
          <a:p>
            <a:pPr marL="457200" indent="-457200">
              <a:buFont typeface="Wingdings" panose="05000000000000000000" pitchFamily="2" charset="2"/>
              <a:buChar char="§"/>
            </a:pPr>
            <a:r>
              <a:rPr lang="en-US" sz="2800" dirty="0" smtClean="0"/>
              <a:t>BDS (Extension, finance, market info </a:t>
            </a:r>
            <a:endParaRPr lang="en-US" sz="2800" dirty="0"/>
          </a:p>
        </p:txBody>
      </p:sp>
      <p:sp>
        <p:nvSpPr>
          <p:cNvPr id="3" name="Down Arrow 2"/>
          <p:cNvSpPr/>
          <p:nvPr/>
        </p:nvSpPr>
        <p:spPr>
          <a:xfrm>
            <a:off x="3374103" y="3860800"/>
            <a:ext cx="118397" cy="55245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ight Brace 4"/>
          <p:cNvSpPr/>
          <p:nvPr/>
        </p:nvSpPr>
        <p:spPr>
          <a:xfrm>
            <a:off x="6381750" y="4413250"/>
            <a:ext cx="110998" cy="149225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77236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909" y="397316"/>
            <a:ext cx="8229600" cy="1000163"/>
          </a:xfrm>
        </p:spPr>
        <p:txBody>
          <a:bodyPr/>
          <a:lstStyle/>
          <a:p>
            <a:r>
              <a:rPr lang="en-US" cap="none" dirty="0" smtClean="0">
                <a:solidFill>
                  <a:schemeClr val="tx2">
                    <a:lumMod val="60000"/>
                    <a:lumOff val="40000"/>
                  </a:schemeClr>
                </a:solidFill>
              </a:rPr>
              <a:t>Outcome</a:t>
            </a:r>
            <a:r>
              <a:rPr lang="en-US" dirty="0" smtClean="0">
                <a:solidFill>
                  <a:schemeClr val="tx2">
                    <a:lumMod val="60000"/>
                    <a:lumOff val="40000"/>
                  </a:schemeClr>
                </a:solidFill>
              </a:rPr>
              <a:t> 1 </a:t>
            </a:r>
            <a:r>
              <a:rPr lang="en-US" cap="none" dirty="0" smtClean="0">
                <a:solidFill>
                  <a:schemeClr val="tx2">
                    <a:lumMod val="60000"/>
                    <a:lumOff val="40000"/>
                  </a:schemeClr>
                </a:solidFill>
              </a:rPr>
              <a:t>Intermediate</a:t>
            </a:r>
            <a:r>
              <a:rPr lang="en-US" dirty="0" smtClean="0">
                <a:solidFill>
                  <a:schemeClr val="tx2">
                    <a:lumMod val="60000"/>
                    <a:lumOff val="40000"/>
                  </a:schemeClr>
                </a:solidFill>
              </a:rPr>
              <a:t> </a:t>
            </a:r>
            <a:r>
              <a:rPr lang="en-US" cap="none" dirty="0" smtClean="0">
                <a:solidFill>
                  <a:schemeClr val="tx2">
                    <a:lumMod val="60000"/>
                    <a:lumOff val="40000"/>
                  </a:schemeClr>
                </a:solidFill>
              </a:rPr>
              <a:t>Results</a:t>
            </a:r>
            <a:endParaRPr lang="en-US" dirty="0">
              <a:solidFill>
                <a:schemeClr val="tx2">
                  <a:lumMod val="60000"/>
                  <a:lumOff val="40000"/>
                </a:schemeClr>
              </a:solidFill>
            </a:endParaRPr>
          </a:p>
        </p:txBody>
      </p:sp>
      <p:sp>
        <p:nvSpPr>
          <p:cNvPr id="3" name="Text Placeholder 2"/>
          <p:cNvSpPr>
            <a:spLocks noGrp="1"/>
          </p:cNvSpPr>
          <p:nvPr>
            <p:ph type="body" sz="quarter" idx="10"/>
          </p:nvPr>
        </p:nvSpPr>
        <p:spPr>
          <a:xfrm>
            <a:off x="701266" y="1897174"/>
            <a:ext cx="8101013" cy="4331098"/>
          </a:xfrm>
        </p:spPr>
        <p:txBody>
          <a:bodyPr/>
          <a:lstStyle/>
          <a:p>
            <a:pPr marL="342900" indent="-342900">
              <a:buFont typeface="+mj-lt"/>
              <a:buAutoNum type="arabicPeriod"/>
            </a:pPr>
            <a:r>
              <a:rPr lang="en-US" b="1" dirty="0" smtClean="0"/>
              <a:t>Access to Markets Increased: </a:t>
            </a:r>
          </a:p>
          <a:p>
            <a:r>
              <a:rPr lang="en-US" dirty="0" smtClean="0"/>
              <a:t>Increase volume and quality of marketable commodities of good quality. </a:t>
            </a:r>
          </a:p>
          <a:p>
            <a:r>
              <a:rPr lang="en-US" dirty="0" smtClean="0"/>
              <a:t>Facilitate and strengthen sustainable market linkages for agricultural enterprises (processors, commodity aggregators</a:t>
            </a:r>
            <a:r>
              <a:rPr lang="en-US" dirty="0" smtClean="0"/>
              <a:t>). </a:t>
            </a:r>
            <a:r>
              <a:rPr lang="en-US" b="1" dirty="0" smtClean="0"/>
              <a:t>Entry point!!!</a:t>
            </a:r>
          </a:p>
          <a:p>
            <a:pPr marL="0" indent="0">
              <a:buNone/>
            </a:pPr>
            <a:endParaRPr lang="en-US" dirty="0" smtClean="0"/>
          </a:p>
          <a:p>
            <a:pPr marL="342900" indent="-342900">
              <a:buFont typeface="+mj-lt"/>
              <a:buAutoNum type="arabicPeriod" startAt="2"/>
            </a:pPr>
            <a:r>
              <a:rPr lang="en-US" b="1" i="1" dirty="0" smtClean="0"/>
              <a:t>Access </a:t>
            </a:r>
            <a:r>
              <a:rPr lang="en-US" b="1" i="1" dirty="0"/>
              <a:t>to Finance for Agribusinesses Increased</a:t>
            </a:r>
            <a:r>
              <a:rPr lang="en-US" dirty="0"/>
              <a:t>. </a:t>
            </a:r>
          </a:p>
          <a:p>
            <a:r>
              <a:rPr lang="en-US" dirty="0"/>
              <a:t>Strengthen financial sector capacity</a:t>
            </a:r>
          </a:p>
          <a:p>
            <a:r>
              <a:rPr lang="en-US" dirty="0"/>
              <a:t>Increase demand for financial services</a:t>
            </a:r>
          </a:p>
          <a:p>
            <a:r>
              <a:rPr lang="en-US" dirty="0"/>
              <a:t>Improve access to informal financial services</a:t>
            </a:r>
          </a:p>
          <a:p>
            <a:pPr marL="0" indent="0">
              <a:buNone/>
            </a:pPr>
            <a:endParaRPr lang="en-US" dirty="0" smtClean="0"/>
          </a:p>
        </p:txBody>
      </p:sp>
    </p:spTree>
    <p:extLst>
      <p:ext uri="{BB962C8B-B14F-4D97-AF65-F5344CB8AC3E}">
        <p14:creationId xmlns:p14="http://schemas.microsoft.com/office/powerpoint/2010/main" val="4225714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bwMode="auto">
          <a:xfrm>
            <a:off x="349803" y="526503"/>
            <a:ext cx="8229600" cy="739352"/>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lgn="ctr" defTabSz="457200" rtl="0" eaLnBrk="1" latinLnBrk="0" hangingPunct="1">
              <a:spcBef>
                <a:spcPct val="0"/>
              </a:spcBef>
              <a:buNone/>
              <a:defRPr sz="3200" kern="1200" cap="all" baseline="0">
                <a:solidFill>
                  <a:srgbClr val="D37D28"/>
                </a:solidFill>
                <a:latin typeface="Arial" panose="020B0604020202020204" pitchFamily="34" charset="0"/>
                <a:ea typeface="+mj-ea"/>
                <a:cs typeface="Arial" panose="020B0604020202020204"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altLang="en-US" sz="3200" b="1" i="0" u="none" strike="noStrike" kern="1200" cap="none" spc="0" normalizeH="0" noProof="0" dirty="0" smtClean="0">
                <a:ln>
                  <a:noFill/>
                </a:ln>
                <a:solidFill>
                  <a:srgbClr val="4799B5"/>
                </a:solidFill>
                <a:effectLst/>
                <a:uLnTx/>
                <a:uFillTx/>
                <a:latin typeface="Arial" panose="020B0604020202020204" pitchFamily="34" charset="0"/>
                <a:ea typeface="+mj-ea"/>
                <a:cs typeface="Arial" panose="020B0604020202020204" pitchFamily="34" charset="0"/>
              </a:rPr>
              <a:t>Outcome</a:t>
            </a:r>
            <a:r>
              <a:rPr kumimoji="0" lang="en-US" altLang="en-US" sz="3200" b="1" i="0" u="none" strike="noStrike" kern="1200" cap="all" spc="0" normalizeH="0" noProof="0" dirty="0" smtClean="0">
                <a:ln>
                  <a:noFill/>
                </a:ln>
                <a:solidFill>
                  <a:srgbClr val="4799B5"/>
                </a:solidFill>
                <a:effectLst/>
                <a:uLnTx/>
                <a:uFillTx/>
                <a:latin typeface="Arial" panose="020B0604020202020204" pitchFamily="34" charset="0"/>
                <a:ea typeface="+mj-ea"/>
                <a:cs typeface="Arial" panose="020B0604020202020204" pitchFamily="34" charset="0"/>
              </a:rPr>
              <a:t> 1 </a:t>
            </a:r>
            <a:r>
              <a:rPr kumimoji="0" lang="en-US" altLang="en-US" sz="3200" b="1" i="0" u="none" strike="noStrike" kern="1200" cap="none" spc="0" normalizeH="0" noProof="0" dirty="0" smtClean="0">
                <a:ln>
                  <a:noFill/>
                </a:ln>
                <a:solidFill>
                  <a:srgbClr val="4799B5"/>
                </a:solidFill>
                <a:effectLst/>
                <a:uLnTx/>
                <a:uFillTx/>
                <a:latin typeface="Arial" panose="020B0604020202020204" pitchFamily="34" charset="0"/>
                <a:ea typeface="+mj-ea"/>
                <a:cs typeface="Arial" panose="020B0604020202020204" pitchFamily="34" charset="0"/>
              </a:rPr>
              <a:t>Intermediate Results</a:t>
            </a:r>
            <a:endParaRPr kumimoji="0" lang="en-US" sz="3200" b="1" i="0" u="none" strike="noStrike" kern="1200" cap="all" spc="0" normalizeH="0" baseline="0" noProof="0" dirty="0">
              <a:ln>
                <a:noFill/>
              </a:ln>
              <a:solidFill>
                <a:srgbClr val="4799B5"/>
              </a:solidFill>
              <a:effectLst/>
              <a:uLnTx/>
              <a:uFillTx/>
              <a:latin typeface="Arial" panose="020B0604020202020204" pitchFamily="34" charset="0"/>
              <a:ea typeface="+mj-ea"/>
              <a:cs typeface="Arial" panose="020B0604020202020204" pitchFamily="34" charset="0"/>
            </a:endParaRPr>
          </a:p>
        </p:txBody>
      </p:sp>
      <p:sp>
        <p:nvSpPr>
          <p:cNvPr id="18" name="TextBox 17"/>
          <p:cNvSpPr txBox="1"/>
          <p:nvPr/>
        </p:nvSpPr>
        <p:spPr>
          <a:xfrm>
            <a:off x="573986" y="1434454"/>
            <a:ext cx="8005417" cy="2862322"/>
          </a:xfrm>
          <a:prstGeom prst="rect">
            <a:avLst/>
          </a:prstGeom>
          <a:noFill/>
        </p:spPr>
        <p:txBody>
          <a:bodyPr wrap="square" rtlCol="0">
            <a:spAutoFit/>
          </a:bodyPr>
          <a:lstStyle/>
          <a:p>
            <a:pPr marL="342900" indent="-342900">
              <a:buFont typeface="+mj-lt"/>
              <a:buAutoNum type="arabicPeriod" startAt="3"/>
            </a:pPr>
            <a:r>
              <a:rPr lang="en-US" sz="1800" b="1" dirty="0" smtClean="0"/>
              <a:t>Organizational &amp; Technical Capacity of Agricultural Enterprises Strengthened</a:t>
            </a:r>
            <a:r>
              <a:rPr lang="en-US" sz="1800" b="1" dirty="0" smtClean="0"/>
              <a:t>. (BA entry point)</a:t>
            </a:r>
          </a:p>
          <a:p>
            <a:endParaRPr lang="en-US" sz="1800" b="1" dirty="0" smtClean="0"/>
          </a:p>
          <a:p>
            <a:pPr marL="342900" indent="-342900">
              <a:buFont typeface="Arial" panose="020B0604020202020204" pitchFamily="34" charset="0"/>
              <a:buChar char="•"/>
            </a:pPr>
            <a:r>
              <a:rPr lang="en-US" sz="1800" dirty="0" smtClean="0"/>
              <a:t> Strengthen farmer </a:t>
            </a:r>
            <a:r>
              <a:rPr lang="en-US" sz="1800" dirty="0" smtClean="0"/>
              <a:t>organizations</a:t>
            </a:r>
          </a:p>
          <a:p>
            <a:pPr marL="342900" indent="-342900">
              <a:buFont typeface="Arial" panose="020B0604020202020204" pitchFamily="34" charset="0"/>
              <a:buChar char="•"/>
            </a:pPr>
            <a:r>
              <a:rPr lang="en-US" sz="1800" dirty="0" smtClean="0"/>
              <a:t>Strengthen MSMEs </a:t>
            </a:r>
            <a:r>
              <a:rPr lang="en-US" sz="1800" b="1" dirty="0" smtClean="0"/>
              <a:t>(processing plant – linked to market</a:t>
            </a:r>
            <a:r>
              <a:rPr lang="en-US" sz="1800" dirty="0" smtClean="0"/>
              <a:t>)</a:t>
            </a:r>
            <a:endParaRPr lang="en-US" sz="1800" dirty="0" smtClean="0"/>
          </a:p>
          <a:p>
            <a:pPr marL="342900" indent="-342900">
              <a:buFont typeface="Arial" panose="020B0604020202020204" pitchFamily="34" charset="0"/>
              <a:buChar char="•"/>
            </a:pPr>
            <a:r>
              <a:rPr lang="en-US" sz="1800" dirty="0" smtClean="0"/>
              <a:t>Improve youth entrepreneurship &amp; innovation</a:t>
            </a:r>
          </a:p>
          <a:p>
            <a:pPr marL="342900" indent="-342900">
              <a:buFont typeface="Arial" panose="020B0604020202020204" pitchFamily="34" charset="0"/>
              <a:buChar char="•"/>
            </a:pPr>
            <a:r>
              <a:rPr lang="en-US" sz="1800" dirty="0" smtClean="0"/>
              <a:t>Improve value addition &amp; processing capacity of agricultural enterprises</a:t>
            </a:r>
          </a:p>
          <a:p>
            <a:pPr marL="342900" indent="-342900">
              <a:buFont typeface="Arial" panose="020B0604020202020204" pitchFamily="34" charset="0"/>
              <a:buChar char="•"/>
            </a:pPr>
            <a:r>
              <a:rPr lang="en-US" sz="1800" dirty="0" smtClean="0"/>
              <a:t>Strengthen agribusiness networks  </a:t>
            </a:r>
          </a:p>
          <a:p>
            <a:pPr marL="285750" indent="-285750" algn="just">
              <a:buFont typeface="Arial" panose="020B0604020202020204" pitchFamily="34" charset="0"/>
              <a:buChar char="•"/>
            </a:pPr>
            <a:endParaRPr lang="en-US" sz="1800" dirty="0" smtClean="0"/>
          </a:p>
          <a:p>
            <a:pPr marL="285750" indent="-285750" algn="just">
              <a:buFont typeface="Arial" panose="020B0604020202020204" pitchFamily="34" charset="0"/>
              <a:buChar char="•"/>
            </a:pPr>
            <a:endParaRPr lang="en-US" sz="18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5141" y="3911379"/>
            <a:ext cx="3467355" cy="290360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31572" y="3911378"/>
            <a:ext cx="3173570" cy="2946621"/>
          </a:xfrm>
          <a:prstGeom prst="rect">
            <a:avLst/>
          </a:prstGeom>
        </p:spPr>
      </p:pic>
    </p:spTree>
    <p:extLst>
      <p:ext uri="{BB962C8B-B14F-4D97-AF65-F5344CB8AC3E}">
        <p14:creationId xmlns:p14="http://schemas.microsoft.com/office/powerpoint/2010/main" val="375451302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19&quot;&gt;&lt;version val=&quot;17885&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0&quot;/&gt;&lt;/m_mruColor&gt;&lt;m_eweekdayFirstOfWorkweek val=&quot;2&quot;/&gt;&lt;m_eweekdayFirstOfWeekend val=&quot;7&quot;/&gt;&lt;m_mapectfillschemeMRU&gt;&lt;key val=&quot;0&quot;/&gt;&lt;elem&gt;&lt;m_nPartnerID val=&quot;536&quot;/&gt;&lt;m_nIndex val=&quot;1&quot;/&gt;&lt;/elem&gt;&lt;key val=&quot;2&quot;/&gt;&lt;elem&gt;&lt;m_nPartnerID val=&quot;536&quot;/&gt;&lt;m_nIndex val=&quot;1&quot;/&gt;&lt;/elem&gt;&lt;/m_mapectfillschemeMRU&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0"/>
</p:tagLst>
</file>

<file path=ppt/theme/theme1.xml><?xml version="1.0" encoding="utf-8"?>
<a:theme xmlns:a="http://schemas.openxmlformats.org/drawingml/2006/main" name="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Strategic Reviews_external_templatev2">
  <a:themeElements>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2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3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4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AgEconWhite">
  <a:themeElements>
    <a:clrScheme name="Custom 14">
      <a:dk1>
        <a:srgbClr val="000000"/>
      </a:dk1>
      <a:lt1>
        <a:srgbClr val="FFFFFF"/>
      </a:lt1>
      <a:dk2>
        <a:srgbClr val="000000"/>
      </a:dk2>
      <a:lt2>
        <a:srgbClr val="808080"/>
      </a:lt2>
      <a:accent1>
        <a:srgbClr val="92D050"/>
      </a:accent1>
      <a:accent2>
        <a:srgbClr val="41186E"/>
      </a:accent2>
      <a:accent3>
        <a:srgbClr val="FFFFFF"/>
      </a:accent3>
      <a:accent4>
        <a:srgbClr val="000000"/>
      </a:accent4>
      <a:accent5>
        <a:srgbClr val="AFDC7E"/>
      </a:accent5>
      <a:accent6>
        <a:srgbClr val="1E0B33"/>
      </a:accent6>
      <a:hlink>
        <a:srgbClr val="541E8F"/>
      </a:hlink>
      <a:folHlink>
        <a:srgbClr val="595959"/>
      </a:folHlink>
    </a:clrScheme>
    <a:fontScheme name="Office Theme">
      <a:majorFont>
        <a:latin typeface="Arial"/>
        <a:ea typeface="SimSun"/>
        <a:cs typeface="SimSun"/>
      </a:majorFont>
      <a:minorFont>
        <a:latin typeface="Arial"/>
        <a:ea typeface="SimSun"/>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Strategic Reviews_external_templatev2">
  <a:themeElements>
    <a:clrScheme name="Custom 1">
      <a:dk1>
        <a:srgbClr val="000000"/>
      </a:dk1>
      <a:lt1>
        <a:srgbClr val="FFFFFF"/>
      </a:lt1>
      <a:dk2>
        <a:srgbClr val="00000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SR Slide Body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27845</TotalTime>
  <Words>1710</Words>
  <Application>Microsoft Office PowerPoint</Application>
  <PresentationFormat>On-screen Show (4:3)</PresentationFormat>
  <Paragraphs>204</Paragraphs>
  <Slides>29</Slides>
  <Notes>12</Notes>
  <HiddenSlides>0</HiddenSlides>
  <MMClips>0</MMClips>
  <ScaleCrop>false</ScaleCrop>
  <HeadingPairs>
    <vt:vector size="6" baseType="variant">
      <vt:variant>
        <vt:lpstr>Fonts Used</vt:lpstr>
      </vt:variant>
      <vt:variant>
        <vt:i4>12</vt:i4>
      </vt:variant>
      <vt:variant>
        <vt:lpstr>Theme</vt:lpstr>
      </vt:variant>
      <vt:variant>
        <vt:i4>23</vt:i4>
      </vt:variant>
      <vt:variant>
        <vt:lpstr>Slide Titles</vt:lpstr>
      </vt:variant>
      <vt:variant>
        <vt:i4>29</vt:i4>
      </vt:variant>
    </vt:vector>
  </HeadingPairs>
  <TitlesOfParts>
    <vt:vector size="64" baseType="lpstr">
      <vt:lpstr>Arial Unicode MS</vt:lpstr>
      <vt:lpstr>MS PGothic</vt:lpstr>
      <vt:lpstr>SimSun</vt:lpstr>
      <vt:lpstr>Arial</vt:lpstr>
      <vt:lpstr>Arial Rounded MT Bold</vt:lpstr>
      <vt:lpstr>Calibri</vt:lpstr>
      <vt:lpstr>Century Gothic</vt:lpstr>
      <vt:lpstr>Gill Sans</vt:lpstr>
      <vt:lpstr>Gill Sans MT</vt:lpstr>
      <vt:lpstr>Times</vt:lpstr>
      <vt:lpstr>Times New Roman</vt:lpstr>
      <vt:lpstr>Wingdings</vt:lpstr>
      <vt:lpstr>Strategic Reviews_external_templatev2</vt:lpstr>
      <vt:lpstr>1_Strategic Reviews_external_templatev2</vt:lpstr>
      <vt:lpstr>2_Strategic Reviews_external_templatev2</vt:lpstr>
      <vt:lpstr>3_Strategic Reviews_external_templatev2</vt:lpstr>
      <vt:lpstr>4_Strategic Reviews_external_templatev2</vt:lpstr>
      <vt:lpstr>5_Strategic Reviews_external_templatev2</vt:lpstr>
      <vt:lpstr>6_Strategic Reviews_external_templatev2</vt:lpstr>
      <vt:lpstr>7_Strategic Reviews_external_templatev2</vt:lpstr>
      <vt:lpstr>8_Strategic Reviews_external_templatev2</vt:lpstr>
      <vt:lpstr>9_Strategic Reviews_external_templatev2</vt:lpstr>
      <vt:lpstr>10_Strategic Reviews_external_templatev2</vt:lpstr>
      <vt:lpstr>11_Strategic Reviews_external_templatev2</vt:lpstr>
      <vt:lpstr>12_Strategic Reviews_external_templatev2</vt:lpstr>
      <vt:lpstr>Blank</vt:lpstr>
      <vt:lpstr>1_Blank</vt:lpstr>
      <vt:lpstr>2_Blank</vt:lpstr>
      <vt:lpstr>3_Blank</vt:lpstr>
      <vt:lpstr>17_Office Theme</vt:lpstr>
      <vt:lpstr>4_Blank</vt:lpstr>
      <vt:lpstr>AgEconWhite</vt:lpstr>
      <vt:lpstr>Custom Design</vt:lpstr>
      <vt:lpstr>1_Custom Design</vt:lpstr>
      <vt:lpstr>2_Custom Design</vt:lpstr>
      <vt:lpstr>MALAWI AGRICULTURE DIVERSIFICATION ACTIVITY</vt:lpstr>
      <vt:lpstr>PowerPoint Presentation</vt:lpstr>
      <vt:lpstr>PowerPoint Presentation</vt:lpstr>
      <vt:lpstr>PowerPoint Presentation</vt:lpstr>
      <vt:lpstr>PowerPoint Presentation</vt:lpstr>
      <vt:lpstr>PowerPoint Presentation</vt:lpstr>
      <vt:lpstr>PowerPoint Presentation</vt:lpstr>
      <vt:lpstr>Outcome 1 Intermediate Results</vt:lpstr>
      <vt:lpstr>PowerPoint Presentation</vt:lpstr>
      <vt:lpstr>Outcome 1 Intermediate Results</vt:lpstr>
      <vt:lpstr>Agdiv’s Four Primary Interventions.  1. WRS – offers access to collateral finance &amp; secure storage; ACE &amp; AHCXL   </vt:lpstr>
      <vt:lpstr>Agdiv’s Four Primary Interventions.</vt:lpstr>
      <vt:lpstr>Agdiv’s Four Primary Interventions.  3. PICS Bags for grain storage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OUTCOME 3 – NUTRITION STATUS OF WOMEN AND CHILDREN IMPROVED</vt:lpstr>
      <vt:lpstr>Intermediate Results:</vt:lpstr>
      <vt:lpstr>PowerPoint Presentation</vt:lpstr>
      <vt:lpstr>PowerPoint Presentation</vt:lpstr>
      <vt:lpstr>PowerPoint Presentation</vt:lpstr>
      <vt:lpstr>Access TO productive resources  and control over income</vt:lpstr>
      <vt:lpstr>Mechanisms for enhanced women empowerment in programing</vt:lpstr>
      <vt:lpstr>Game Changers – Transition (INVC – BA &amp; AgDiv)</vt:lpstr>
      <vt:lpstr>THANK YOU!</vt:lpstr>
    </vt:vector>
  </TitlesOfParts>
  <Company>USAID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tyifru</dc:creator>
  <cp:lastModifiedBy>Frank Tembo</cp:lastModifiedBy>
  <cp:revision>1103</cp:revision>
  <cp:lastPrinted>2017-03-29T08:44:40Z</cp:lastPrinted>
  <dcterms:created xsi:type="dcterms:W3CDTF">2012-06-06T20:50:02Z</dcterms:created>
  <dcterms:modified xsi:type="dcterms:W3CDTF">2017-06-30T08:20:59Z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Slide 1</vt:lpwstr>
  </property>
  <property fmtid="{D5CDD505-2E9C-101B-9397-08002B2CF9AE}" pid="3" name="Final">
    <vt:bool>true</vt:bool>
  </property>
  <property fmtid="{D5CDD505-2E9C-101B-9397-08002B2CF9AE}" pid="4" name="Event">
    <vt:lpwstr/>
  </property>
  <property fmtid="{D5CDD505-2E9C-101B-9397-08002B2CF9AE}" pid="5" name="Delivery Date">
    <vt:lpwstr>June 2010</vt:lpwstr>
  </property>
  <property fmtid="{D5CDD505-2E9C-101B-9397-08002B2CF9AE}" pid="6" name="docid">
    <vt:lpwstr/>
  </property>
  <property fmtid="{D5CDD505-2E9C-101B-9397-08002B2CF9AE}" pid="7" name="NotesPageLayout">
    <vt:lpwstr>Message</vt:lpwstr>
  </property>
</Properties>
</file>